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82" r:id="rId20"/>
    <p:sldId id="278" r:id="rId21"/>
    <p:sldId id="279" r:id="rId22"/>
    <p:sldId id="280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2DF8-FD8E-4606-9B88-2B2B80C9477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3D86-77A4-4303-B696-56B1CB1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dnichoks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7cnew.ucoz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58" y="0"/>
            <a:ext cx="7786742" cy="264318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Легенда </a:t>
            </a:r>
            <a:br>
              <a:rPr lang="ru-RU" sz="5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 происхождении</a:t>
            </a:r>
            <a:br>
              <a:rPr lang="ru-RU" sz="5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названия села Сигаева</a:t>
            </a:r>
            <a:endParaRPr lang="ru-RU" sz="54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14668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изложении и рисунках учащихся </a:t>
            </a: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школы – сада «Родничок».</a:t>
            </a:r>
          </a:p>
        </p:txBody>
      </p:sp>
      <p:pic>
        <p:nvPicPr>
          <p:cNvPr id="2050" name="Picture 2" descr="E:\Стереть после использования\Сигаевские мотивы\клумба у стелл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1857388" cy="139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071942"/>
            <a:ext cx="9144000" cy="2538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427990, Удмуртская Республика, Сарапульский район.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село Сигаево,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ул.Трудовая, 8.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dirty="0" smtClean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Код: 8-341-47 телефон 24-7-38</a:t>
            </a:r>
            <a:endParaRPr kumimoji="0" lang="en-US" sz="26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b="1" dirty="0" smtClean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E-mail: 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hlinkClick r:id="rId3"/>
              </a:rPr>
              <a:t>Rodnichoks@yandex.ru</a:t>
            </a:r>
            <a:endParaRPr lang="en-US" sz="2600" b="1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0" algn="ctr">
              <a:spcBef>
                <a:spcPct val="20000"/>
              </a:spcBef>
            </a:pPr>
            <a:r>
              <a:rPr lang="ru-RU" sz="2600" b="1" dirty="0" smtClean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Сайт: 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hlinkClick r:id="rId4"/>
              </a:rPr>
              <a:t>http://7cnew.ucoz.ru</a:t>
            </a:r>
            <a:r>
              <a:rPr lang="ru-RU" sz="26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en-US" sz="2600" b="1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0" algn="ctr">
              <a:spcBef>
                <a:spcPct val="20000"/>
              </a:spcBef>
            </a:pPr>
            <a:r>
              <a:rPr lang="ru-RU" sz="26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Педагог-организатор Татьяна Германовна Шадрина</a:t>
            </a:r>
            <a:endParaRPr kumimoji="0" lang="ru-RU" sz="26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Таня\Рабочий стол\mail4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000636"/>
            <a:ext cx="8382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Женился один сын на русской девушке, другой на удмуртке. Привели они жён в дом к отцу.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Павла </a:t>
            </a:r>
            <a:r>
              <a:rPr lang="ru-RU" dirty="0" err="1" smtClean="0">
                <a:solidFill>
                  <a:srgbClr val="800080"/>
                </a:solidFill>
              </a:rPr>
              <a:t>Кутергина</a:t>
            </a:r>
            <a:r>
              <a:rPr lang="ru-RU" dirty="0" smtClean="0">
                <a:solidFill>
                  <a:srgbClr val="800080"/>
                </a:solidFill>
              </a:rPr>
              <a:t>, 1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642918"/>
            <a:ext cx="5962586" cy="438476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/>
              <a:t>Потом и внуки пошли. Тесновато стало в доме. </a:t>
            </a:r>
          </a:p>
          <a:p>
            <a:pPr algn="ctr"/>
            <a:r>
              <a:rPr lang="ru-RU" sz="3200" dirty="0" smtClean="0"/>
              <a:t>И построили сыновья рядом с отцовским домом </a:t>
            </a:r>
          </a:p>
          <a:p>
            <a:pPr algn="ctr"/>
            <a:r>
              <a:rPr lang="ru-RU" sz="3200" dirty="0" smtClean="0"/>
              <a:t>свои дома.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Владислава </a:t>
            </a:r>
            <a:r>
              <a:rPr lang="ru-RU" dirty="0" err="1" smtClean="0">
                <a:solidFill>
                  <a:srgbClr val="800080"/>
                </a:solidFill>
              </a:rPr>
              <a:t>Макшакова</a:t>
            </a:r>
            <a:r>
              <a:rPr lang="ru-RU" dirty="0" smtClean="0">
                <a:solidFill>
                  <a:srgbClr val="800080"/>
                </a:solidFill>
              </a:rPr>
              <a:t>, 1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7188" y="642918"/>
            <a:ext cx="6489522" cy="444341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Так и появилось наше село. </a:t>
            </a:r>
          </a:p>
          <a:p>
            <a:pPr algn="ctr"/>
            <a:r>
              <a:rPr lang="ru-RU" sz="3200" dirty="0" smtClean="0"/>
              <a:t>А название ему дали Сигаево.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Софьи Шкляевой, 3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3314" name="Picture 2" descr="D:\Сигаево - моя мала яродина  рисунки детские\СИГАЕВО   2  класс СТ Шкляева софь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7756088" cy="4302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/>
              <a:t>Р</a:t>
            </a:r>
            <a:r>
              <a:rPr lang="ru-RU" sz="3200" dirty="0" smtClean="0"/>
              <a:t>азрослось и похорошело Сигаево.  Теперь это районный центр.</a:t>
            </a:r>
          </a:p>
          <a:p>
            <a:pPr algn="ctr"/>
            <a:r>
              <a:rPr lang="ru-RU" sz="3200" dirty="0" smtClean="0"/>
              <a:t>Сейчас в нём проживает около 6 тысяч человек. </a:t>
            </a:r>
          </a:p>
          <a:p>
            <a:pPr algn="ctr"/>
            <a:r>
              <a:rPr lang="ru-RU" sz="3200" dirty="0" smtClean="0"/>
              <a:t>У нас есть средняя школа.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Юлии Ткаченко, 2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571480"/>
            <a:ext cx="6242050" cy="4498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Детский сад «Росинка»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Антона </a:t>
            </a:r>
            <a:r>
              <a:rPr lang="ru-RU" dirty="0" err="1" smtClean="0">
                <a:solidFill>
                  <a:srgbClr val="800080"/>
                </a:solidFill>
              </a:rPr>
              <a:t>Макшакова</a:t>
            </a:r>
            <a:r>
              <a:rPr lang="ru-RU" dirty="0" smtClean="0">
                <a:solidFill>
                  <a:srgbClr val="800080"/>
                </a:solidFill>
              </a:rPr>
              <a:t>, 2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714356"/>
            <a:ext cx="6242050" cy="44069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Школа-сад «Родничок»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Полины </a:t>
            </a:r>
            <a:r>
              <a:rPr lang="ru-RU" dirty="0" err="1" smtClean="0">
                <a:solidFill>
                  <a:srgbClr val="800080"/>
                </a:solidFill>
              </a:rPr>
              <a:t>Глуховой</a:t>
            </a:r>
            <a:r>
              <a:rPr lang="ru-RU" dirty="0" smtClean="0">
                <a:solidFill>
                  <a:srgbClr val="800080"/>
                </a:solidFill>
              </a:rPr>
              <a:t>, 2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0346" y="642918"/>
            <a:ext cx="6242050" cy="454183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Музыкальная школа,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Никиты Короткова, 3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714356"/>
            <a:ext cx="6119822" cy="444242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которой многие из нас учатся.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Александра Кукушкина, 3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714356"/>
            <a:ext cx="6242050" cy="43402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Есть стадион и спортивно-оздоровительный комплекс с бассейном.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Айдара Валиева, 3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857232"/>
            <a:ext cx="6038856" cy="426966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Аграрно-экономический колледж.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Вячеслава </a:t>
            </a:r>
            <a:r>
              <a:rPr lang="ru-RU" dirty="0" err="1" smtClean="0">
                <a:solidFill>
                  <a:srgbClr val="800080"/>
                </a:solidFill>
              </a:rPr>
              <a:t>Касьяненко</a:t>
            </a:r>
            <a:r>
              <a:rPr lang="ru-RU" dirty="0" smtClean="0">
                <a:solidFill>
                  <a:srgbClr val="800080"/>
                </a:solidFill>
              </a:rPr>
              <a:t>., 3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714356"/>
            <a:ext cx="6242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рафии\DSCN9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642910" y="857232"/>
            <a:ext cx="7786742" cy="5086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0" y="500042"/>
            <a:ext cx="9169800" cy="341243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25022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Monotype Corsiva"/>
              </a:rPr>
              <a:t>Здравстсвуйте</a:t>
            </a:r>
            <a:r>
              <a:rPr lang="ru-RU" sz="3600" b="1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Monotype Corsiva"/>
              </a:rPr>
              <a:t>! Это мы!</a:t>
            </a:r>
            <a:endParaRPr lang="ru-RU" sz="3600" b="1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Monotype Corsiva"/>
            </a:endParaRPr>
          </a:p>
        </p:txBody>
      </p:sp>
      <p:pic>
        <p:nvPicPr>
          <p:cNvPr id="2050" name="Picture 2" descr="C:\Documents and Settings\Таня\Рабочий стол\mail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28670"/>
            <a:ext cx="8382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Дом культуры и библиотека.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</a:t>
            </a:r>
            <a:r>
              <a:rPr lang="ru-RU" dirty="0" err="1" smtClean="0">
                <a:solidFill>
                  <a:srgbClr val="800080"/>
                </a:solidFill>
              </a:rPr>
              <a:t>Чухванцева</a:t>
            </a:r>
            <a:r>
              <a:rPr lang="ru-RU" dirty="0" smtClean="0">
                <a:solidFill>
                  <a:srgbClr val="800080"/>
                </a:solidFill>
              </a:rPr>
              <a:t> Дмитрия</a:t>
            </a:r>
            <a:r>
              <a:rPr lang="ru-RU" smtClean="0">
                <a:solidFill>
                  <a:srgbClr val="800080"/>
                </a:solidFill>
              </a:rPr>
              <a:t>, 1 </a:t>
            </a:r>
            <a:r>
              <a:rPr lang="ru-RU" dirty="0" smtClean="0">
                <a:solidFill>
                  <a:srgbClr val="800080"/>
                </a:solidFill>
              </a:rPr>
              <a:t>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785794"/>
            <a:ext cx="6242050" cy="41751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Единственный в Удмуртии </a:t>
            </a:r>
          </a:p>
          <a:p>
            <a:pPr algn="ctr"/>
            <a:r>
              <a:rPr lang="ru-RU" sz="3200" dirty="0" smtClean="0"/>
              <a:t>дендрологический парк.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Александра Горбунова, 2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785794"/>
            <a:ext cx="6242050" cy="43164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Памятники воинам, погибшим </a:t>
            </a:r>
          </a:p>
          <a:p>
            <a:pPr algn="ctr"/>
            <a:r>
              <a:rPr lang="ru-RU" sz="3200" dirty="0" smtClean="0"/>
              <a:t>в годы Великой Отечественной войны.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Полины Шульгиной, 3 класс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Рисунок Анастасии Демидовой , 1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500174"/>
            <a:ext cx="4696658" cy="32845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71538" y="350043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478632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новый, который построили в этом году.</a:t>
            </a:r>
            <a:endParaRPr lang="ru-RU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642918"/>
            <a:ext cx="3690745" cy="257015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Сигаевский пруд.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92867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Антона Крупина, 2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824588"/>
            <a:ext cx="4721828" cy="332841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1214422"/>
            <a:ext cx="3643338" cy="230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214290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Рисунок Максима Баранова,3класс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6143644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Прекрасно Сигаево во все времена года.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0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Полины </a:t>
            </a:r>
            <a:r>
              <a:rPr lang="ru-RU" dirty="0">
                <a:solidFill>
                  <a:srgbClr val="800080"/>
                </a:solidFill>
              </a:rPr>
              <a:t>Г</a:t>
            </a:r>
            <a:r>
              <a:rPr lang="ru-RU" dirty="0" smtClean="0">
                <a:solidFill>
                  <a:srgbClr val="800080"/>
                </a:solidFill>
              </a:rPr>
              <a:t>авриловой , 2 класс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Рисунок Анастасии Шадриной, </a:t>
            </a:r>
            <a:r>
              <a:rPr lang="ru-RU" dirty="0" err="1" smtClean="0">
                <a:solidFill>
                  <a:srgbClr val="800080"/>
                </a:solidFill>
              </a:rPr>
              <a:t>подг</a:t>
            </a:r>
            <a:r>
              <a:rPr lang="ru-RU" dirty="0" smtClean="0">
                <a:solidFill>
                  <a:srgbClr val="800080"/>
                </a:solidFill>
              </a:rPr>
              <a:t>. группа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3498843" cy="251953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28604"/>
            <a:ext cx="3177577" cy="250033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643314"/>
            <a:ext cx="3464057" cy="24288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8" y="3214686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Рисунок Анастасии Некрасовой, 1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500438"/>
            <a:ext cx="3286147" cy="231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786314" y="3000372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Анастасии </a:t>
            </a:r>
            <a:r>
              <a:rPr lang="ru-RU" dirty="0" err="1">
                <a:solidFill>
                  <a:srgbClr val="800080"/>
                </a:solidFill>
              </a:rPr>
              <a:t>С</a:t>
            </a:r>
            <a:r>
              <a:rPr lang="ru-RU" dirty="0" err="1" smtClean="0">
                <a:solidFill>
                  <a:srgbClr val="800080"/>
                </a:solidFill>
              </a:rPr>
              <a:t>айрановой</a:t>
            </a:r>
            <a:r>
              <a:rPr lang="ru-RU" dirty="0" smtClean="0">
                <a:solidFill>
                  <a:srgbClr val="800080"/>
                </a:solidFill>
              </a:rPr>
              <a:t>, 3 класс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Сигаево - моя мала яродина  рисунки детские\СИГАЕВО   2 класс Данил Долгих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28596" y="428604"/>
            <a:ext cx="8358246" cy="59863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Данила </a:t>
            </a:r>
            <a:r>
              <a:rPr lang="ru-RU" dirty="0" err="1" smtClean="0">
                <a:solidFill>
                  <a:srgbClr val="800080"/>
                </a:solidFill>
              </a:rPr>
              <a:t>Длгих</a:t>
            </a:r>
            <a:r>
              <a:rPr lang="ru-RU" dirty="0" smtClean="0">
                <a:solidFill>
                  <a:srgbClr val="800080"/>
                </a:solidFill>
              </a:rPr>
              <a:t>, 3 класс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7166"/>
            <a:ext cx="6991752" cy="478634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0" y="5367338"/>
            <a:ext cx="9144000" cy="1490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когда-то на этом месте непроходимые леса, полные разной живности, да протекала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небольшая речушка.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Демидовой </a:t>
            </a:r>
            <a:r>
              <a:rPr lang="ru-RU" dirty="0">
                <a:solidFill>
                  <a:srgbClr val="800080"/>
                </a:solidFill>
              </a:rPr>
              <a:t>А</a:t>
            </a:r>
            <a:r>
              <a:rPr lang="ru-RU" dirty="0" smtClean="0">
                <a:solidFill>
                  <a:srgbClr val="800080"/>
                </a:solidFill>
              </a:rPr>
              <a:t>настасии, 1 класс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Только самые сильные и смелые охотники добирались до этих мест. Приехал однажды сюда охотник-татарин по имени Сигай.</a:t>
            </a:r>
            <a:endParaRPr lang="ru-RU" sz="32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28603"/>
            <a:ext cx="6572297" cy="492922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</a:t>
            </a:r>
            <a:r>
              <a:rPr lang="ru-RU" dirty="0" err="1" smtClean="0">
                <a:solidFill>
                  <a:srgbClr val="800080"/>
                </a:solidFill>
              </a:rPr>
              <a:t>Култашевой</a:t>
            </a:r>
            <a:r>
              <a:rPr lang="ru-RU" dirty="0" smtClean="0">
                <a:solidFill>
                  <a:srgbClr val="800080"/>
                </a:solidFill>
              </a:rPr>
              <a:t> Дарьи, 1 класс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Залюбовался он красотой леса, заслушался пением птиц. Облюбовал себе полянку возле речки и решил здесь поселиться.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9666" y="464322"/>
            <a:ext cx="6477044" cy="485778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</a:t>
            </a:r>
            <a:r>
              <a:rPr lang="ru-RU" dirty="0" err="1" smtClean="0">
                <a:solidFill>
                  <a:srgbClr val="800080"/>
                </a:solidFill>
              </a:rPr>
              <a:t>Агаджана</a:t>
            </a:r>
            <a:r>
              <a:rPr lang="ru-RU" dirty="0" smtClean="0">
                <a:solidFill>
                  <a:srgbClr val="800080"/>
                </a:solidFill>
              </a:rPr>
              <a:t> </a:t>
            </a:r>
            <a:r>
              <a:rPr lang="ru-RU" dirty="0" err="1" smtClean="0">
                <a:solidFill>
                  <a:srgbClr val="800080"/>
                </a:solidFill>
              </a:rPr>
              <a:t>Геворгян</a:t>
            </a:r>
            <a:r>
              <a:rPr lang="ru-RU" dirty="0" smtClean="0">
                <a:solidFill>
                  <a:srgbClr val="800080"/>
                </a:solidFill>
              </a:rPr>
              <a:t>, 1 класс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Строит он дом, а сам о своей жене думает да о двух сыновьях. Давно их не видел соскучился. </a:t>
            </a:r>
          </a:p>
          <a:p>
            <a:pPr algn="ctr"/>
            <a:r>
              <a:rPr lang="ru-RU" sz="3200" dirty="0" smtClean="0"/>
              <a:t>Дом получился на славу!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Владислава Каменских, 1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571480"/>
            <a:ext cx="6715172" cy="45445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Привёз он жену и детей в новый дом. И стали они жить поживать и добра наживать.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Антона Крупина, 2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500042"/>
            <a:ext cx="6242050" cy="44926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Счастье поселилось в их доме. Всё они делали вместе и работали, и отдыхали.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Регины </a:t>
            </a:r>
            <a:r>
              <a:rPr lang="ru-RU" dirty="0" err="1" smtClean="0">
                <a:solidFill>
                  <a:srgbClr val="800080"/>
                </a:solidFill>
              </a:rPr>
              <a:t>Пермитиной</a:t>
            </a:r>
            <a:r>
              <a:rPr lang="ru-RU" dirty="0" smtClean="0">
                <a:solidFill>
                  <a:srgbClr val="800080"/>
                </a:solidFill>
              </a:rPr>
              <a:t>, 1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9219" name="Picture 3" descr="D:\Сигаево - моя мала яродина  рисунки детские\СИГАЕВО    1 класс Регина Пермит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642918"/>
            <a:ext cx="6242050" cy="43640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Выросли сыновья. Пришла им пора жениться.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1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00080"/>
                </a:solidFill>
              </a:rPr>
              <a:t>Рисунок Анны </a:t>
            </a:r>
            <a:r>
              <a:rPr lang="ru-RU" dirty="0" err="1" smtClean="0">
                <a:solidFill>
                  <a:srgbClr val="800080"/>
                </a:solidFill>
              </a:rPr>
              <a:t>Лепихиной</a:t>
            </a:r>
            <a:r>
              <a:rPr lang="ru-RU" dirty="0" smtClean="0">
                <a:solidFill>
                  <a:srgbClr val="800080"/>
                </a:solidFill>
              </a:rPr>
              <a:t>, 1 класс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500042"/>
            <a:ext cx="3758655" cy="46053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485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Легенда  о происхождении названия села Сигаева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  о происхождении названия села Сигаева</dc:title>
  <dc:creator>Школа - музей</dc:creator>
  <cp:lastModifiedBy>Школа - музей</cp:lastModifiedBy>
  <cp:revision>36</cp:revision>
  <dcterms:created xsi:type="dcterms:W3CDTF">2010-05-24T18:50:40Z</dcterms:created>
  <dcterms:modified xsi:type="dcterms:W3CDTF">2010-05-24T21:55:47Z</dcterms:modified>
</cp:coreProperties>
</file>