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9" r:id="rId4"/>
    <p:sldId id="257" r:id="rId5"/>
    <p:sldId id="258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5" r:id="rId16"/>
    <p:sldId id="276" r:id="rId17"/>
    <p:sldId id="268" r:id="rId18"/>
    <p:sldId id="269" r:id="rId19"/>
    <p:sldId id="270" r:id="rId20"/>
    <p:sldId id="271" r:id="rId21"/>
    <p:sldId id="277" r:id="rId22"/>
    <p:sldId id="278" r:id="rId23"/>
    <p:sldId id="279" r:id="rId24"/>
    <p:sldId id="280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7F86E0-A086-4610-83D3-A0F8607CC39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8D59A3-48CB-4E51-9B72-36E188DDDA86}">
      <dgm:prSet phldrT="[Текст]"/>
      <dgm:spPr/>
      <dgm:t>
        <a:bodyPr/>
        <a:lstStyle/>
        <a:p>
          <a:r>
            <a:rPr lang="ru-RU" b="1" dirty="0" smtClean="0"/>
            <a:t>скотоводство</a:t>
          </a:r>
          <a:endParaRPr lang="ru-RU" b="1" dirty="0"/>
        </a:p>
      </dgm:t>
    </dgm:pt>
    <dgm:pt modelId="{D4262FD9-D348-479D-965B-BCA631749B90}" type="parTrans" cxnId="{E5D7C938-AA9E-4715-94CA-3EDD387404B3}">
      <dgm:prSet/>
      <dgm:spPr/>
      <dgm:t>
        <a:bodyPr/>
        <a:lstStyle/>
        <a:p>
          <a:endParaRPr lang="ru-RU"/>
        </a:p>
      </dgm:t>
    </dgm:pt>
    <dgm:pt modelId="{7B32FD73-C74C-4201-A485-B861EDE987BE}" type="sibTrans" cxnId="{E5D7C938-AA9E-4715-94CA-3EDD387404B3}">
      <dgm:prSet/>
      <dgm:spPr/>
      <dgm:t>
        <a:bodyPr/>
        <a:lstStyle/>
        <a:p>
          <a:endParaRPr lang="ru-RU"/>
        </a:p>
      </dgm:t>
    </dgm:pt>
    <dgm:pt modelId="{6D6C5C7C-39DC-46C5-9E3E-D78C3A4CBC53}">
      <dgm:prSet phldrT="[Текст]"/>
      <dgm:spPr/>
      <dgm:t>
        <a:bodyPr/>
        <a:lstStyle/>
        <a:p>
          <a:r>
            <a:rPr lang="ru-RU" b="1" dirty="0" smtClean="0"/>
            <a:t>рыболовство</a:t>
          </a:r>
          <a:endParaRPr lang="ru-RU" b="1" dirty="0"/>
        </a:p>
      </dgm:t>
    </dgm:pt>
    <dgm:pt modelId="{3DECD854-357E-4655-B078-DAF9E43BAC1E}" type="parTrans" cxnId="{65AEE19F-DA2C-416D-8E95-F1503DCAEEAF}">
      <dgm:prSet/>
      <dgm:spPr/>
      <dgm:t>
        <a:bodyPr/>
        <a:lstStyle/>
        <a:p>
          <a:endParaRPr lang="ru-RU"/>
        </a:p>
      </dgm:t>
    </dgm:pt>
    <dgm:pt modelId="{C08ADCD4-B07C-4E75-BBD4-8F598C1D4EFE}" type="sibTrans" cxnId="{65AEE19F-DA2C-416D-8E95-F1503DCAEEAF}">
      <dgm:prSet/>
      <dgm:spPr/>
      <dgm:t>
        <a:bodyPr/>
        <a:lstStyle/>
        <a:p>
          <a:endParaRPr lang="ru-RU"/>
        </a:p>
      </dgm:t>
    </dgm:pt>
    <dgm:pt modelId="{C061CE7F-5C08-4E76-8248-FE908437F724}">
      <dgm:prSet phldrT="[Текст]" phldr="1"/>
      <dgm:spPr/>
      <dgm:t>
        <a:bodyPr/>
        <a:lstStyle/>
        <a:p>
          <a:endParaRPr lang="ru-RU"/>
        </a:p>
      </dgm:t>
    </dgm:pt>
    <dgm:pt modelId="{C83D7985-5A0D-47F5-8634-4419DD09F1DE}" type="parTrans" cxnId="{BE6E3C5E-9006-4F25-BA88-FB6AA59CF7F5}">
      <dgm:prSet/>
      <dgm:spPr/>
      <dgm:t>
        <a:bodyPr/>
        <a:lstStyle/>
        <a:p>
          <a:endParaRPr lang="ru-RU"/>
        </a:p>
      </dgm:t>
    </dgm:pt>
    <dgm:pt modelId="{ECE90C3C-D0C2-411F-A9CD-08D44FADE138}" type="sibTrans" cxnId="{BE6E3C5E-9006-4F25-BA88-FB6AA59CF7F5}">
      <dgm:prSet/>
      <dgm:spPr/>
      <dgm:t>
        <a:bodyPr/>
        <a:lstStyle/>
        <a:p>
          <a:endParaRPr lang="ru-RU"/>
        </a:p>
      </dgm:t>
    </dgm:pt>
    <dgm:pt modelId="{72B597EC-B10B-4229-84AA-5CA6C5E86A37}">
      <dgm:prSet phldrT="[Текст]"/>
      <dgm:spPr/>
      <dgm:t>
        <a:bodyPr/>
        <a:lstStyle/>
        <a:p>
          <a:r>
            <a:rPr lang="ru-RU" b="1" dirty="0" smtClean="0"/>
            <a:t>охота</a:t>
          </a:r>
          <a:endParaRPr lang="ru-RU" b="1" dirty="0"/>
        </a:p>
      </dgm:t>
    </dgm:pt>
    <dgm:pt modelId="{97BC0191-58DB-4E99-9414-7F21530FF656}" type="parTrans" cxnId="{1F743458-0241-4315-994F-DE5D1878AFC8}">
      <dgm:prSet/>
      <dgm:spPr/>
      <dgm:t>
        <a:bodyPr/>
        <a:lstStyle/>
        <a:p>
          <a:endParaRPr lang="ru-RU"/>
        </a:p>
      </dgm:t>
    </dgm:pt>
    <dgm:pt modelId="{59A23D84-9E6F-45A8-9FBF-6E7DAE177178}" type="sibTrans" cxnId="{1F743458-0241-4315-994F-DE5D1878AFC8}">
      <dgm:prSet/>
      <dgm:spPr/>
      <dgm:t>
        <a:bodyPr/>
        <a:lstStyle/>
        <a:p>
          <a:endParaRPr lang="ru-RU"/>
        </a:p>
      </dgm:t>
    </dgm:pt>
    <dgm:pt modelId="{C5509B5C-3F66-4C9D-B4EA-C76143D1C0D0}">
      <dgm:prSet phldrT="[Текст]"/>
      <dgm:spPr/>
      <dgm:t>
        <a:bodyPr/>
        <a:lstStyle/>
        <a:p>
          <a:r>
            <a:rPr lang="ru-RU" b="1" dirty="0" smtClean="0"/>
            <a:t>бортничество</a:t>
          </a:r>
          <a:endParaRPr lang="ru-RU" b="1" dirty="0"/>
        </a:p>
      </dgm:t>
    </dgm:pt>
    <dgm:pt modelId="{4DB95A66-54D5-4384-926A-8301A24030E7}" type="parTrans" cxnId="{7BD109A1-00FA-4D58-AF06-83F92DBD51BE}">
      <dgm:prSet/>
      <dgm:spPr/>
      <dgm:t>
        <a:bodyPr/>
        <a:lstStyle/>
        <a:p>
          <a:endParaRPr lang="ru-RU"/>
        </a:p>
      </dgm:t>
    </dgm:pt>
    <dgm:pt modelId="{64BA0D6F-D07B-4BB0-9F00-B80DBACAB4C7}" type="sibTrans" cxnId="{7BD109A1-00FA-4D58-AF06-83F92DBD51BE}">
      <dgm:prSet/>
      <dgm:spPr/>
      <dgm:t>
        <a:bodyPr/>
        <a:lstStyle/>
        <a:p>
          <a:endParaRPr lang="ru-RU"/>
        </a:p>
      </dgm:t>
    </dgm:pt>
    <dgm:pt modelId="{3C9EA1C1-4D32-4EDD-8241-B5720ADAF78F}">
      <dgm:prSet phldrT="[Текст]" phldr="1"/>
      <dgm:spPr/>
      <dgm:t>
        <a:bodyPr/>
        <a:lstStyle/>
        <a:p>
          <a:endParaRPr lang="ru-RU"/>
        </a:p>
      </dgm:t>
    </dgm:pt>
    <dgm:pt modelId="{6A5C466A-4BE7-44C4-9052-D58750468F74}" type="parTrans" cxnId="{2EC0BEDD-DCC7-4FAE-A4C2-2618D8CBCE22}">
      <dgm:prSet/>
      <dgm:spPr/>
      <dgm:t>
        <a:bodyPr/>
        <a:lstStyle/>
        <a:p>
          <a:endParaRPr lang="ru-RU"/>
        </a:p>
      </dgm:t>
    </dgm:pt>
    <dgm:pt modelId="{919FE23D-2BDE-494E-A58F-62F381FEACC8}" type="sibTrans" cxnId="{2EC0BEDD-DCC7-4FAE-A4C2-2618D8CBCE22}">
      <dgm:prSet/>
      <dgm:spPr/>
      <dgm:t>
        <a:bodyPr/>
        <a:lstStyle/>
        <a:p>
          <a:endParaRPr lang="ru-RU"/>
        </a:p>
      </dgm:t>
    </dgm:pt>
    <dgm:pt modelId="{9310B569-99ED-49BA-B658-71CCC825468F}">
      <dgm:prSet phldrT="[Текст]"/>
      <dgm:spPr/>
      <dgm:t>
        <a:bodyPr/>
        <a:lstStyle/>
        <a:p>
          <a:r>
            <a:rPr lang="ru-RU" b="1" dirty="0" smtClean="0"/>
            <a:t>ремёсла</a:t>
          </a:r>
          <a:endParaRPr lang="ru-RU" b="1" dirty="0"/>
        </a:p>
      </dgm:t>
    </dgm:pt>
    <dgm:pt modelId="{89B26388-0C85-4CDD-9FD0-0BA84D4CAF13}" type="parTrans" cxnId="{045DCA96-6A63-4FEB-851A-EC6FEE8EC159}">
      <dgm:prSet/>
      <dgm:spPr/>
      <dgm:t>
        <a:bodyPr/>
        <a:lstStyle/>
        <a:p>
          <a:endParaRPr lang="ru-RU"/>
        </a:p>
      </dgm:t>
    </dgm:pt>
    <dgm:pt modelId="{595B5FC0-73D6-417C-8B56-3B2706598617}" type="sibTrans" cxnId="{045DCA96-6A63-4FEB-851A-EC6FEE8EC159}">
      <dgm:prSet/>
      <dgm:spPr/>
      <dgm:t>
        <a:bodyPr/>
        <a:lstStyle/>
        <a:p>
          <a:endParaRPr lang="ru-RU"/>
        </a:p>
      </dgm:t>
    </dgm:pt>
    <dgm:pt modelId="{696D4132-8930-4710-9D77-02A8F17455DA}">
      <dgm:prSet phldrT="[Текст]"/>
      <dgm:spPr/>
      <dgm:t>
        <a:bodyPr/>
        <a:lstStyle/>
        <a:p>
          <a:r>
            <a:rPr lang="ru-RU" b="1" dirty="0" smtClean="0"/>
            <a:t>торговля</a:t>
          </a:r>
          <a:endParaRPr lang="ru-RU" b="1" dirty="0"/>
        </a:p>
      </dgm:t>
    </dgm:pt>
    <dgm:pt modelId="{9316A535-69B5-41CB-A1C2-32A73F3645E0}" type="parTrans" cxnId="{7B30DFB9-41AB-4A94-8BE2-E7DF34701D97}">
      <dgm:prSet/>
      <dgm:spPr/>
      <dgm:t>
        <a:bodyPr/>
        <a:lstStyle/>
        <a:p>
          <a:endParaRPr lang="ru-RU"/>
        </a:p>
      </dgm:t>
    </dgm:pt>
    <dgm:pt modelId="{A0BD7D7A-C393-4EC2-B3D8-C0E8C53277BF}" type="sibTrans" cxnId="{7B30DFB9-41AB-4A94-8BE2-E7DF34701D97}">
      <dgm:prSet/>
      <dgm:spPr/>
      <dgm:t>
        <a:bodyPr/>
        <a:lstStyle/>
        <a:p>
          <a:endParaRPr lang="ru-RU"/>
        </a:p>
      </dgm:t>
    </dgm:pt>
    <dgm:pt modelId="{E513ADA2-8E9E-4542-8D57-24B3BE38D698}">
      <dgm:prSet phldrT="[Текст]" phldr="1"/>
      <dgm:spPr/>
      <dgm:t>
        <a:bodyPr/>
        <a:lstStyle/>
        <a:p>
          <a:endParaRPr lang="ru-RU" dirty="0"/>
        </a:p>
      </dgm:t>
    </dgm:pt>
    <dgm:pt modelId="{7B4C46B6-B637-441C-AD51-7A5BEFFE64AF}" type="sibTrans" cxnId="{3EC4BFFE-EEE8-4E3A-B911-46180E8F0A63}">
      <dgm:prSet/>
      <dgm:spPr/>
      <dgm:t>
        <a:bodyPr/>
        <a:lstStyle/>
        <a:p>
          <a:endParaRPr lang="ru-RU"/>
        </a:p>
      </dgm:t>
    </dgm:pt>
    <dgm:pt modelId="{A16B5C47-4932-4B5A-BF28-ED1A7ADF43B6}" type="parTrans" cxnId="{3EC4BFFE-EEE8-4E3A-B911-46180E8F0A63}">
      <dgm:prSet/>
      <dgm:spPr/>
      <dgm:t>
        <a:bodyPr/>
        <a:lstStyle/>
        <a:p>
          <a:endParaRPr lang="ru-RU"/>
        </a:p>
      </dgm:t>
    </dgm:pt>
    <dgm:pt modelId="{20D0E276-3638-4D03-A1F3-FA7F606476F8}" type="pres">
      <dgm:prSet presAssocID="{017F86E0-A086-4610-83D3-A0F8607CC39E}" presName="linearFlow" presStyleCnt="0">
        <dgm:presLayoutVars>
          <dgm:dir/>
          <dgm:animLvl val="lvl"/>
          <dgm:resizeHandles val="exact"/>
        </dgm:presLayoutVars>
      </dgm:prSet>
      <dgm:spPr/>
    </dgm:pt>
    <dgm:pt modelId="{C16A980E-0FE6-439E-B59B-14B91957E7D0}" type="pres">
      <dgm:prSet presAssocID="{E513ADA2-8E9E-4542-8D57-24B3BE38D698}" presName="composite" presStyleCnt="0"/>
      <dgm:spPr/>
    </dgm:pt>
    <dgm:pt modelId="{7A0400EB-6CBF-4ABE-AB7A-DCC3B960FAA0}" type="pres">
      <dgm:prSet presAssocID="{E513ADA2-8E9E-4542-8D57-24B3BE38D69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29164F-12BA-4394-9DD2-EAD220D9CF37}" type="pres">
      <dgm:prSet presAssocID="{E513ADA2-8E9E-4542-8D57-24B3BE38D69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0E52AD-F53E-4CD1-93A4-22C9B228293B}" type="pres">
      <dgm:prSet presAssocID="{7B4C46B6-B637-441C-AD51-7A5BEFFE64AF}" presName="sp" presStyleCnt="0"/>
      <dgm:spPr/>
    </dgm:pt>
    <dgm:pt modelId="{BE39DF5F-0B1E-41A8-BEC7-3A02BDCEA9D7}" type="pres">
      <dgm:prSet presAssocID="{C061CE7F-5C08-4E76-8248-FE908437F724}" presName="composite" presStyleCnt="0"/>
      <dgm:spPr/>
    </dgm:pt>
    <dgm:pt modelId="{3C7F0E9C-72C9-4EAD-9DBF-FB356EA4BDED}" type="pres">
      <dgm:prSet presAssocID="{C061CE7F-5C08-4E76-8248-FE908437F72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434C6D51-6D44-4C46-BC1F-A65AFC3EF877}" type="pres">
      <dgm:prSet presAssocID="{C061CE7F-5C08-4E76-8248-FE908437F724}" presName="descendantText" presStyleLbl="alignAcc1" presStyleIdx="1" presStyleCnt="3">
        <dgm:presLayoutVars>
          <dgm:bulletEnabled val="1"/>
        </dgm:presLayoutVars>
      </dgm:prSet>
      <dgm:spPr/>
    </dgm:pt>
    <dgm:pt modelId="{362CD677-0F38-4607-BA8B-83900272C4CC}" type="pres">
      <dgm:prSet presAssocID="{ECE90C3C-D0C2-411F-A9CD-08D44FADE138}" presName="sp" presStyleCnt="0"/>
      <dgm:spPr/>
    </dgm:pt>
    <dgm:pt modelId="{54139469-4E33-44E7-8DFE-BA4FB20F5413}" type="pres">
      <dgm:prSet presAssocID="{3C9EA1C1-4D32-4EDD-8241-B5720ADAF78F}" presName="composite" presStyleCnt="0"/>
      <dgm:spPr/>
    </dgm:pt>
    <dgm:pt modelId="{71B21A16-1D3F-4EC0-BD4B-056C7324D774}" type="pres">
      <dgm:prSet presAssocID="{3C9EA1C1-4D32-4EDD-8241-B5720ADAF78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89FBC54F-9A31-4C59-B768-5D2E64AF5B93}" type="pres">
      <dgm:prSet presAssocID="{3C9EA1C1-4D32-4EDD-8241-B5720ADAF78F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DE479ABE-6CFE-466B-A17F-31B2643217F2}" type="presOf" srcId="{238D59A3-48CB-4E51-9B72-36E188DDDA86}" destId="{9C29164F-12BA-4394-9DD2-EAD220D9CF37}" srcOrd="0" destOrd="0" presId="urn:microsoft.com/office/officeart/2005/8/layout/chevron2"/>
    <dgm:cxn modelId="{8F894A53-FF0B-4D20-97C8-C283CCC43A55}" type="presOf" srcId="{72B597EC-B10B-4229-84AA-5CA6C5E86A37}" destId="{434C6D51-6D44-4C46-BC1F-A65AFC3EF877}" srcOrd="0" destOrd="0" presId="urn:microsoft.com/office/officeart/2005/8/layout/chevron2"/>
    <dgm:cxn modelId="{3EC4BFFE-EEE8-4E3A-B911-46180E8F0A63}" srcId="{017F86E0-A086-4610-83D3-A0F8607CC39E}" destId="{E513ADA2-8E9E-4542-8D57-24B3BE38D698}" srcOrd="0" destOrd="0" parTransId="{A16B5C47-4932-4B5A-BF28-ED1A7ADF43B6}" sibTransId="{7B4C46B6-B637-441C-AD51-7A5BEFFE64AF}"/>
    <dgm:cxn modelId="{E5D7C938-AA9E-4715-94CA-3EDD387404B3}" srcId="{E513ADA2-8E9E-4542-8D57-24B3BE38D698}" destId="{238D59A3-48CB-4E51-9B72-36E188DDDA86}" srcOrd="0" destOrd="0" parTransId="{D4262FD9-D348-479D-965B-BCA631749B90}" sibTransId="{7B32FD73-C74C-4201-A485-B861EDE987BE}"/>
    <dgm:cxn modelId="{F800C040-6348-46F0-A1B3-C5A5C22115FD}" type="presOf" srcId="{017F86E0-A086-4610-83D3-A0F8607CC39E}" destId="{20D0E276-3638-4D03-A1F3-FA7F606476F8}" srcOrd="0" destOrd="0" presId="urn:microsoft.com/office/officeart/2005/8/layout/chevron2"/>
    <dgm:cxn modelId="{5C508C01-ED07-4CA0-A641-E30EBFBC78B6}" type="presOf" srcId="{C061CE7F-5C08-4E76-8248-FE908437F724}" destId="{3C7F0E9C-72C9-4EAD-9DBF-FB356EA4BDED}" srcOrd="0" destOrd="0" presId="urn:microsoft.com/office/officeart/2005/8/layout/chevron2"/>
    <dgm:cxn modelId="{679D2CDE-13B5-4475-9615-F43DC730B008}" type="presOf" srcId="{6D6C5C7C-39DC-46C5-9E3E-D78C3A4CBC53}" destId="{9C29164F-12BA-4394-9DD2-EAD220D9CF37}" srcOrd="0" destOrd="1" presId="urn:microsoft.com/office/officeart/2005/8/layout/chevron2"/>
    <dgm:cxn modelId="{884AFF69-68B7-4C6B-99F1-D90D3E904954}" type="presOf" srcId="{C5509B5C-3F66-4C9D-B4EA-C76143D1C0D0}" destId="{434C6D51-6D44-4C46-BC1F-A65AFC3EF877}" srcOrd="0" destOrd="1" presId="urn:microsoft.com/office/officeart/2005/8/layout/chevron2"/>
    <dgm:cxn modelId="{045DCA96-6A63-4FEB-851A-EC6FEE8EC159}" srcId="{3C9EA1C1-4D32-4EDD-8241-B5720ADAF78F}" destId="{9310B569-99ED-49BA-B658-71CCC825468F}" srcOrd="0" destOrd="0" parTransId="{89B26388-0C85-4CDD-9FD0-0BA84D4CAF13}" sibTransId="{595B5FC0-73D6-417C-8B56-3B2706598617}"/>
    <dgm:cxn modelId="{BE6E3C5E-9006-4F25-BA88-FB6AA59CF7F5}" srcId="{017F86E0-A086-4610-83D3-A0F8607CC39E}" destId="{C061CE7F-5C08-4E76-8248-FE908437F724}" srcOrd="1" destOrd="0" parTransId="{C83D7985-5A0D-47F5-8634-4419DD09F1DE}" sibTransId="{ECE90C3C-D0C2-411F-A9CD-08D44FADE138}"/>
    <dgm:cxn modelId="{403F7EAB-BD51-4C15-879E-0998BD20EAA0}" type="presOf" srcId="{696D4132-8930-4710-9D77-02A8F17455DA}" destId="{89FBC54F-9A31-4C59-B768-5D2E64AF5B93}" srcOrd="0" destOrd="1" presId="urn:microsoft.com/office/officeart/2005/8/layout/chevron2"/>
    <dgm:cxn modelId="{65AEE19F-DA2C-416D-8E95-F1503DCAEEAF}" srcId="{E513ADA2-8E9E-4542-8D57-24B3BE38D698}" destId="{6D6C5C7C-39DC-46C5-9E3E-D78C3A4CBC53}" srcOrd="1" destOrd="0" parTransId="{3DECD854-357E-4655-B078-DAF9E43BAC1E}" sibTransId="{C08ADCD4-B07C-4E75-BBD4-8F598C1D4EFE}"/>
    <dgm:cxn modelId="{D9AF5680-DA6A-4D70-B0B6-BA43DBB2FD5E}" type="presOf" srcId="{9310B569-99ED-49BA-B658-71CCC825468F}" destId="{89FBC54F-9A31-4C59-B768-5D2E64AF5B93}" srcOrd="0" destOrd="0" presId="urn:microsoft.com/office/officeart/2005/8/layout/chevron2"/>
    <dgm:cxn modelId="{A97F3CB3-78C9-4FB3-95BE-5FE10B0B316A}" type="presOf" srcId="{3C9EA1C1-4D32-4EDD-8241-B5720ADAF78F}" destId="{71B21A16-1D3F-4EC0-BD4B-056C7324D774}" srcOrd="0" destOrd="0" presId="urn:microsoft.com/office/officeart/2005/8/layout/chevron2"/>
    <dgm:cxn modelId="{71F0FC4C-E912-4420-9628-DDC5AFC73BF1}" type="presOf" srcId="{E513ADA2-8E9E-4542-8D57-24B3BE38D698}" destId="{7A0400EB-6CBF-4ABE-AB7A-DCC3B960FAA0}" srcOrd="0" destOrd="0" presId="urn:microsoft.com/office/officeart/2005/8/layout/chevron2"/>
    <dgm:cxn modelId="{1F743458-0241-4315-994F-DE5D1878AFC8}" srcId="{C061CE7F-5C08-4E76-8248-FE908437F724}" destId="{72B597EC-B10B-4229-84AA-5CA6C5E86A37}" srcOrd="0" destOrd="0" parTransId="{97BC0191-58DB-4E99-9414-7F21530FF656}" sibTransId="{59A23D84-9E6F-45A8-9FBF-6E7DAE177178}"/>
    <dgm:cxn modelId="{7BD109A1-00FA-4D58-AF06-83F92DBD51BE}" srcId="{C061CE7F-5C08-4E76-8248-FE908437F724}" destId="{C5509B5C-3F66-4C9D-B4EA-C76143D1C0D0}" srcOrd="1" destOrd="0" parTransId="{4DB95A66-54D5-4384-926A-8301A24030E7}" sibTransId="{64BA0D6F-D07B-4BB0-9F00-B80DBACAB4C7}"/>
    <dgm:cxn modelId="{7B30DFB9-41AB-4A94-8BE2-E7DF34701D97}" srcId="{3C9EA1C1-4D32-4EDD-8241-B5720ADAF78F}" destId="{696D4132-8930-4710-9D77-02A8F17455DA}" srcOrd="1" destOrd="0" parTransId="{9316A535-69B5-41CB-A1C2-32A73F3645E0}" sibTransId="{A0BD7D7A-C393-4EC2-B3D8-C0E8C53277BF}"/>
    <dgm:cxn modelId="{2EC0BEDD-DCC7-4FAE-A4C2-2618D8CBCE22}" srcId="{017F86E0-A086-4610-83D3-A0F8607CC39E}" destId="{3C9EA1C1-4D32-4EDD-8241-B5720ADAF78F}" srcOrd="2" destOrd="0" parTransId="{6A5C466A-4BE7-44C4-9052-D58750468F74}" sibTransId="{919FE23D-2BDE-494E-A58F-62F381FEACC8}"/>
    <dgm:cxn modelId="{E4F70BA5-72F4-4B06-AE6E-E8E40F47A7BF}" type="presParOf" srcId="{20D0E276-3638-4D03-A1F3-FA7F606476F8}" destId="{C16A980E-0FE6-439E-B59B-14B91957E7D0}" srcOrd="0" destOrd="0" presId="urn:microsoft.com/office/officeart/2005/8/layout/chevron2"/>
    <dgm:cxn modelId="{56979938-0E62-4A2F-9983-9CA0871FC542}" type="presParOf" srcId="{C16A980E-0FE6-439E-B59B-14B91957E7D0}" destId="{7A0400EB-6CBF-4ABE-AB7A-DCC3B960FAA0}" srcOrd="0" destOrd="0" presId="urn:microsoft.com/office/officeart/2005/8/layout/chevron2"/>
    <dgm:cxn modelId="{90B1F7D6-8741-49C9-98E4-79F7C00434AD}" type="presParOf" srcId="{C16A980E-0FE6-439E-B59B-14B91957E7D0}" destId="{9C29164F-12BA-4394-9DD2-EAD220D9CF37}" srcOrd="1" destOrd="0" presId="urn:microsoft.com/office/officeart/2005/8/layout/chevron2"/>
    <dgm:cxn modelId="{C855DEC4-5F4C-496C-8CEA-17AD731FFE6D}" type="presParOf" srcId="{20D0E276-3638-4D03-A1F3-FA7F606476F8}" destId="{4A0E52AD-F53E-4CD1-93A4-22C9B228293B}" srcOrd="1" destOrd="0" presId="urn:microsoft.com/office/officeart/2005/8/layout/chevron2"/>
    <dgm:cxn modelId="{34F0781D-E939-44F7-B78F-BBA7E43CE56E}" type="presParOf" srcId="{20D0E276-3638-4D03-A1F3-FA7F606476F8}" destId="{BE39DF5F-0B1E-41A8-BEC7-3A02BDCEA9D7}" srcOrd="2" destOrd="0" presId="urn:microsoft.com/office/officeart/2005/8/layout/chevron2"/>
    <dgm:cxn modelId="{6AE1BE9F-5620-4747-9807-6B0476820BE8}" type="presParOf" srcId="{BE39DF5F-0B1E-41A8-BEC7-3A02BDCEA9D7}" destId="{3C7F0E9C-72C9-4EAD-9DBF-FB356EA4BDED}" srcOrd="0" destOrd="0" presId="urn:microsoft.com/office/officeart/2005/8/layout/chevron2"/>
    <dgm:cxn modelId="{0BF14DAC-A5E7-472A-B81E-6A4191F71C06}" type="presParOf" srcId="{BE39DF5F-0B1E-41A8-BEC7-3A02BDCEA9D7}" destId="{434C6D51-6D44-4C46-BC1F-A65AFC3EF877}" srcOrd="1" destOrd="0" presId="urn:microsoft.com/office/officeart/2005/8/layout/chevron2"/>
    <dgm:cxn modelId="{4812891F-0008-495D-B796-2DA7E488D6AA}" type="presParOf" srcId="{20D0E276-3638-4D03-A1F3-FA7F606476F8}" destId="{362CD677-0F38-4607-BA8B-83900272C4CC}" srcOrd="3" destOrd="0" presId="urn:microsoft.com/office/officeart/2005/8/layout/chevron2"/>
    <dgm:cxn modelId="{74B3DAFF-4C92-4E6E-BE6A-E5CD299B98A1}" type="presParOf" srcId="{20D0E276-3638-4D03-A1F3-FA7F606476F8}" destId="{54139469-4E33-44E7-8DFE-BA4FB20F5413}" srcOrd="4" destOrd="0" presId="urn:microsoft.com/office/officeart/2005/8/layout/chevron2"/>
    <dgm:cxn modelId="{9F8883B2-CEEC-4279-A31C-B094BC030D7D}" type="presParOf" srcId="{54139469-4E33-44E7-8DFE-BA4FB20F5413}" destId="{71B21A16-1D3F-4EC0-BD4B-056C7324D774}" srcOrd="0" destOrd="0" presId="urn:microsoft.com/office/officeart/2005/8/layout/chevron2"/>
    <dgm:cxn modelId="{C9BC7BB3-8746-4D12-B6A3-6ED7BC01789B}" type="presParOf" srcId="{54139469-4E33-44E7-8DFE-BA4FB20F5413}" destId="{89FBC54F-9A31-4C59-B768-5D2E64AF5B9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F85B2-51AD-4D64-AFDC-C4CDEE6D7CA0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5E4B39-E4AD-4729-AF1D-F8F4B2C485C7}">
      <dgm:prSet phldrT="[Текст]"/>
      <dgm:spPr/>
      <dgm:t>
        <a:bodyPr/>
        <a:lstStyle/>
        <a:p>
          <a:r>
            <a:rPr lang="ru-RU" b="1" dirty="0" smtClean="0"/>
            <a:t>Вече</a:t>
          </a:r>
          <a:endParaRPr lang="ru-RU" b="1" dirty="0"/>
        </a:p>
      </dgm:t>
    </dgm:pt>
    <dgm:pt modelId="{83A7EF94-5322-49EB-81AC-B5EF72DDC66C}" type="parTrans" cxnId="{567BF83C-D036-40EC-BF64-E62931D52D38}">
      <dgm:prSet/>
      <dgm:spPr/>
      <dgm:t>
        <a:bodyPr/>
        <a:lstStyle/>
        <a:p>
          <a:endParaRPr lang="ru-RU"/>
        </a:p>
      </dgm:t>
    </dgm:pt>
    <dgm:pt modelId="{53E230EF-DCC2-4B7B-AA78-2518661746BA}" type="sibTrans" cxnId="{567BF83C-D036-40EC-BF64-E62931D52D38}">
      <dgm:prSet/>
      <dgm:spPr/>
      <dgm:t>
        <a:bodyPr/>
        <a:lstStyle/>
        <a:p>
          <a:endParaRPr lang="ru-RU"/>
        </a:p>
      </dgm:t>
    </dgm:pt>
    <dgm:pt modelId="{81CCBC24-9490-4FD6-B44A-AC09E8DC5B0C}">
      <dgm:prSet phldrT="[Текст]"/>
      <dgm:spPr/>
      <dgm:t>
        <a:bodyPr/>
        <a:lstStyle/>
        <a:p>
          <a:r>
            <a:rPr lang="ru-RU" b="1" dirty="0" smtClean="0"/>
            <a:t>Князь</a:t>
          </a:r>
          <a:endParaRPr lang="ru-RU" b="1" dirty="0"/>
        </a:p>
      </dgm:t>
    </dgm:pt>
    <dgm:pt modelId="{86A46777-C91F-4DB2-9A62-502A40272FCC}" type="parTrans" cxnId="{33EA6E60-40C7-45B7-9863-3AFA4C793F7A}">
      <dgm:prSet/>
      <dgm:spPr/>
      <dgm:t>
        <a:bodyPr/>
        <a:lstStyle/>
        <a:p>
          <a:endParaRPr lang="ru-RU"/>
        </a:p>
      </dgm:t>
    </dgm:pt>
    <dgm:pt modelId="{7A036586-1857-4FC2-8615-B7BD0CB87425}" type="sibTrans" cxnId="{33EA6E60-40C7-45B7-9863-3AFA4C793F7A}">
      <dgm:prSet/>
      <dgm:spPr/>
      <dgm:t>
        <a:bodyPr/>
        <a:lstStyle/>
        <a:p>
          <a:endParaRPr lang="ru-RU"/>
        </a:p>
      </dgm:t>
    </dgm:pt>
    <dgm:pt modelId="{5F25E404-9D46-492B-A0A2-7DD23D60B9D2}">
      <dgm:prSet phldrT="[Текст]"/>
      <dgm:spPr/>
      <dgm:t>
        <a:bodyPr/>
        <a:lstStyle/>
        <a:p>
          <a:r>
            <a:rPr lang="ru-RU" b="1" dirty="0" smtClean="0"/>
            <a:t>Дружина</a:t>
          </a:r>
          <a:endParaRPr lang="ru-RU" b="1" dirty="0"/>
        </a:p>
      </dgm:t>
    </dgm:pt>
    <dgm:pt modelId="{805FF88B-EE86-4FFE-AD45-E5B66EADB4F8}" type="parTrans" cxnId="{2EF16E1F-B2E9-450C-8ADD-86AB10C0E0B6}">
      <dgm:prSet/>
      <dgm:spPr/>
      <dgm:t>
        <a:bodyPr/>
        <a:lstStyle/>
        <a:p>
          <a:endParaRPr lang="ru-RU"/>
        </a:p>
      </dgm:t>
    </dgm:pt>
    <dgm:pt modelId="{173E1B2B-97AD-4197-8692-EE0EF77CA43E}" type="sibTrans" cxnId="{2EF16E1F-B2E9-450C-8ADD-86AB10C0E0B6}">
      <dgm:prSet/>
      <dgm:spPr/>
      <dgm:t>
        <a:bodyPr/>
        <a:lstStyle/>
        <a:p>
          <a:endParaRPr lang="ru-RU"/>
        </a:p>
      </dgm:t>
    </dgm:pt>
    <dgm:pt modelId="{A9A48880-C231-4E6D-B1C0-C70CB4F5E4CF}" type="pres">
      <dgm:prSet presAssocID="{A5EF85B2-51AD-4D64-AFDC-C4CDEE6D7CA0}" presName="outerComposite" presStyleCnt="0">
        <dgm:presLayoutVars>
          <dgm:chMax val="5"/>
          <dgm:dir/>
          <dgm:resizeHandles val="exact"/>
        </dgm:presLayoutVars>
      </dgm:prSet>
      <dgm:spPr/>
    </dgm:pt>
    <dgm:pt modelId="{BD0622B5-ED9C-4EF6-9216-4E70DC520006}" type="pres">
      <dgm:prSet presAssocID="{A5EF85B2-51AD-4D64-AFDC-C4CDEE6D7CA0}" presName="dummyMaxCanvas" presStyleCnt="0">
        <dgm:presLayoutVars/>
      </dgm:prSet>
      <dgm:spPr/>
    </dgm:pt>
    <dgm:pt modelId="{ABE057B9-7A7C-424D-B11E-AE9CF253A7CA}" type="pres">
      <dgm:prSet presAssocID="{A5EF85B2-51AD-4D64-AFDC-C4CDEE6D7CA0}" presName="ThreeNodes_1" presStyleLbl="node1" presStyleIdx="0" presStyleCnt="3">
        <dgm:presLayoutVars>
          <dgm:bulletEnabled val="1"/>
        </dgm:presLayoutVars>
      </dgm:prSet>
      <dgm:spPr/>
    </dgm:pt>
    <dgm:pt modelId="{AD80B107-3BDF-4454-BAA4-1445ECA28CFF}" type="pres">
      <dgm:prSet presAssocID="{A5EF85B2-51AD-4D64-AFDC-C4CDEE6D7CA0}" presName="ThreeNodes_2" presStyleLbl="node1" presStyleIdx="1" presStyleCnt="3">
        <dgm:presLayoutVars>
          <dgm:bulletEnabled val="1"/>
        </dgm:presLayoutVars>
      </dgm:prSet>
      <dgm:spPr/>
    </dgm:pt>
    <dgm:pt modelId="{73263E27-D453-45A8-98CD-05A9821DFA95}" type="pres">
      <dgm:prSet presAssocID="{A5EF85B2-51AD-4D64-AFDC-C4CDEE6D7CA0}" presName="ThreeNodes_3" presStyleLbl="node1" presStyleIdx="2" presStyleCnt="3" custLinFactNeighborX="-1103" custLinFactNeighborY="-3017">
        <dgm:presLayoutVars>
          <dgm:bulletEnabled val="1"/>
        </dgm:presLayoutVars>
      </dgm:prSet>
      <dgm:spPr/>
    </dgm:pt>
    <dgm:pt modelId="{52AF6881-0BD0-4EF0-85F3-8A87EA9446EE}" type="pres">
      <dgm:prSet presAssocID="{A5EF85B2-51AD-4D64-AFDC-C4CDEE6D7CA0}" presName="ThreeConn_1-2" presStyleLbl="fgAccFollowNode1" presStyleIdx="0" presStyleCnt="2">
        <dgm:presLayoutVars>
          <dgm:bulletEnabled val="1"/>
        </dgm:presLayoutVars>
      </dgm:prSet>
      <dgm:spPr/>
    </dgm:pt>
    <dgm:pt modelId="{8B20A4BF-881C-49BC-9E23-135B1DAC86E0}" type="pres">
      <dgm:prSet presAssocID="{A5EF85B2-51AD-4D64-AFDC-C4CDEE6D7CA0}" presName="ThreeConn_2-3" presStyleLbl="fgAccFollowNode1" presStyleIdx="1" presStyleCnt="2">
        <dgm:presLayoutVars>
          <dgm:bulletEnabled val="1"/>
        </dgm:presLayoutVars>
      </dgm:prSet>
      <dgm:spPr/>
    </dgm:pt>
    <dgm:pt modelId="{5DA12319-6A11-4618-B01E-DDED9AAB7496}" type="pres">
      <dgm:prSet presAssocID="{A5EF85B2-51AD-4D64-AFDC-C4CDEE6D7CA0}" presName="ThreeNodes_1_text" presStyleLbl="node1" presStyleIdx="2" presStyleCnt="3">
        <dgm:presLayoutVars>
          <dgm:bulletEnabled val="1"/>
        </dgm:presLayoutVars>
      </dgm:prSet>
      <dgm:spPr/>
    </dgm:pt>
    <dgm:pt modelId="{C1FEFEB7-A8EF-4179-AEFC-030890630914}" type="pres">
      <dgm:prSet presAssocID="{A5EF85B2-51AD-4D64-AFDC-C4CDEE6D7CA0}" presName="ThreeNodes_2_text" presStyleLbl="node1" presStyleIdx="2" presStyleCnt="3">
        <dgm:presLayoutVars>
          <dgm:bulletEnabled val="1"/>
        </dgm:presLayoutVars>
      </dgm:prSet>
      <dgm:spPr/>
    </dgm:pt>
    <dgm:pt modelId="{17E8FD01-32B7-4D29-96D7-D16159B90284}" type="pres">
      <dgm:prSet presAssocID="{A5EF85B2-51AD-4D64-AFDC-C4CDEE6D7CA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EF16E1F-B2E9-450C-8ADD-86AB10C0E0B6}" srcId="{A5EF85B2-51AD-4D64-AFDC-C4CDEE6D7CA0}" destId="{5F25E404-9D46-492B-A0A2-7DD23D60B9D2}" srcOrd="2" destOrd="0" parTransId="{805FF88B-EE86-4FFE-AD45-E5B66EADB4F8}" sibTransId="{173E1B2B-97AD-4197-8692-EE0EF77CA43E}"/>
    <dgm:cxn modelId="{567BF83C-D036-40EC-BF64-E62931D52D38}" srcId="{A5EF85B2-51AD-4D64-AFDC-C4CDEE6D7CA0}" destId="{795E4B39-E4AD-4729-AF1D-F8F4B2C485C7}" srcOrd="0" destOrd="0" parTransId="{83A7EF94-5322-49EB-81AC-B5EF72DDC66C}" sibTransId="{53E230EF-DCC2-4B7B-AA78-2518661746BA}"/>
    <dgm:cxn modelId="{E9EF34BF-1FA9-4FA5-973A-F2FDD635B2E6}" type="presOf" srcId="{53E230EF-DCC2-4B7B-AA78-2518661746BA}" destId="{52AF6881-0BD0-4EF0-85F3-8A87EA9446EE}" srcOrd="0" destOrd="0" presId="urn:microsoft.com/office/officeart/2005/8/layout/vProcess5"/>
    <dgm:cxn modelId="{B099E991-0788-4798-9CA3-5E80B7C4FEE5}" type="presOf" srcId="{5F25E404-9D46-492B-A0A2-7DD23D60B9D2}" destId="{73263E27-D453-45A8-98CD-05A9821DFA95}" srcOrd="0" destOrd="0" presId="urn:microsoft.com/office/officeart/2005/8/layout/vProcess5"/>
    <dgm:cxn modelId="{73E1E33A-4019-465E-9719-A2EFB2B9B6CA}" type="presOf" srcId="{7A036586-1857-4FC2-8615-B7BD0CB87425}" destId="{8B20A4BF-881C-49BC-9E23-135B1DAC86E0}" srcOrd="0" destOrd="0" presId="urn:microsoft.com/office/officeart/2005/8/layout/vProcess5"/>
    <dgm:cxn modelId="{857DF9F6-C8B5-4142-9949-CDA613565855}" type="presOf" srcId="{5F25E404-9D46-492B-A0A2-7DD23D60B9D2}" destId="{17E8FD01-32B7-4D29-96D7-D16159B90284}" srcOrd="1" destOrd="0" presId="urn:microsoft.com/office/officeart/2005/8/layout/vProcess5"/>
    <dgm:cxn modelId="{E9B8812E-B01F-4C5E-B3AF-DA46B23DE201}" type="presOf" srcId="{795E4B39-E4AD-4729-AF1D-F8F4B2C485C7}" destId="{5DA12319-6A11-4618-B01E-DDED9AAB7496}" srcOrd="1" destOrd="0" presId="urn:microsoft.com/office/officeart/2005/8/layout/vProcess5"/>
    <dgm:cxn modelId="{89AD34D1-931F-4D9B-B84A-24A37849919F}" type="presOf" srcId="{81CCBC24-9490-4FD6-B44A-AC09E8DC5B0C}" destId="{C1FEFEB7-A8EF-4179-AEFC-030890630914}" srcOrd="1" destOrd="0" presId="urn:microsoft.com/office/officeart/2005/8/layout/vProcess5"/>
    <dgm:cxn modelId="{DDA48918-964D-4413-AF75-2CBE4AA8B495}" type="presOf" srcId="{795E4B39-E4AD-4729-AF1D-F8F4B2C485C7}" destId="{ABE057B9-7A7C-424D-B11E-AE9CF253A7CA}" srcOrd="0" destOrd="0" presId="urn:microsoft.com/office/officeart/2005/8/layout/vProcess5"/>
    <dgm:cxn modelId="{5DB0F610-144E-4422-AEF2-FF863F5886B6}" type="presOf" srcId="{A5EF85B2-51AD-4D64-AFDC-C4CDEE6D7CA0}" destId="{A9A48880-C231-4E6D-B1C0-C70CB4F5E4CF}" srcOrd="0" destOrd="0" presId="urn:microsoft.com/office/officeart/2005/8/layout/vProcess5"/>
    <dgm:cxn modelId="{F933ADE8-91F2-4EAF-8BFA-B4C1BCA6E729}" type="presOf" srcId="{81CCBC24-9490-4FD6-B44A-AC09E8DC5B0C}" destId="{AD80B107-3BDF-4454-BAA4-1445ECA28CFF}" srcOrd="0" destOrd="0" presId="urn:microsoft.com/office/officeart/2005/8/layout/vProcess5"/>
    <dgm:cxn modelId="{33EA6E60-40C7-45B7-9863-3AFA4C793F7A}" srcId="{A5EF85B2-51AD-4D64-AFDC-C4CDEE6D7CA0}" destId="{81CCBC24-9490-4FD6-B44A-AC09E8DC5B0C}" srcOrd="1" destOrd="0" parTransId="{86A46777-C91F-4DB2-9A62-502A40272FCC}" sibTransId="{7A036586-1857-4FC2-8615-B7BD0CB87425}"/>
    <dgm:cxn modelId="{0D6C6573-D77C-41BC-A717-83D1D8CE4E1A}" type="presParOf" srcId="{A9A48880-C231-4E6D-B1C0-C70CB4F5E4CF}" destId="{BD0622B5-ED9C-4EF6-9216-4E70DC520006}" srcOrd="0" destOrd="0" presId="urn:microsoft.com/office/officeart/2005/8/layout/vProcess5"/>
    <dgm:cxn modelId="{8F833850-6841-4F29-B8F3-270C7D71F3C5}" type="presParOf" srcId="{A9A48880-C231-4E6D-B1C0-C70CB4F5E4CF}" destId="{ABE057B9-7A7C-424D-B11E-AE9CF253A7CA}" srcOrd="1" destOrd="0" presId="urn:microsoft.com/office/officeart/2005/8/layout/vProcess5"/>
    <dgm:cxn modelId="{8E276FE8-79F2-4D66-94F8-FEDA11FEC344}" type="presParOf" srcId="{A9A48880-C231-4E6D-B1C0-C70CB4F5E4CF}" destId="{AD80B107-3BDF-4454-BAA4-1445ECA28CFF}" srcOrd="2" destOrd="0" presId="urn:microsoft.com/office/officeart/2005/8/layout/vProcess5"/>
    <dgm:cxn modelId="{3F6C24B7-19ED-4D7D-A8E5-8F043B5721CE}" type="presParOf" srcId="{A9A48880-C231-4E6D-B1C0-C70CB4F5E4CF}" destId="{73263E27-D453-45A8-98CD-05A9821DFA95}" srcOrd="3" destOrd="0" presId="urn:microsoft.com/office/officeart/2005/8/layout/vProcess5"/>
    <dgm:cxn modelId="{7C57974D-B3E3-47EB-A436-101A48AD88B0}" type="presParOf" srcId="{A9A48880-C231-4E6D-B1C0-C70CB4F5E4CF}" destId="{52AF6881-0BD0-4EF0-85F3-8A87EA9446EE}" srcOrd="4" destOrd="0" presId="urn:microsoft.com/office/officeart/2005/8/layout/vProcess5"/>
    <dgm:cxn modelId="{8C624AB3-9AF6-4866-8F31-F33D988E7E85}" type="presParOf" srcId="{A9A48880-C231-4E6D-B1C0-C70CB4F5E4CF}" destId="{8B20A4BF-881C-49BC-9E23-135B1DAC86E0}" srcOrd="5" destOrd="0" presId="urn:microsoft.com/office/officeart/2005/8/layout/vProcess5"/>
    <dgm:cxn modelId="{314A03CF-CD6D-49EA-90D9-46DCAFFA5D70}" type="presParOf" srcId="{A9A48880-C231-4E6D-B1C0-C70CB4F5E4CF}" destId="{5DA12319-6A11-4618-B01E-DDED9AAB7496}" srcOrd="6" destOrd="0" presId="urn:microsoft.com/office/officeart/2005/8/layout/vProcess5"/>
    <dgm:cxn modelId="{114BCF6A-2183-427D-8585-61D0A6AE5977}" type="presParOf" srcId="{A9A48880-C231-4E6D-B1C0-C70CB4F5E4CF}" destId="{C1FEFEB7-A8EF-4179-AEFC-030890630914}" srcOrd="7" destOrd="0" presId="urn:microsoft.com/office/officeart/2005/8/layout/vProcess5"/>
    <dgm:cxn modelId="{19AB9B27-02F7-4482-8AB6-DD37519D2329}" type="presParOf" srcId="{A9A48880-C231-4E6D-B1C0-C70CB4F5E4CF}" destId="{17E8FD01-32B7-4D29-96D7-D16159B9028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5E8098-F9F4-48F1-AADF-79B80A531340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0E14BA-543B-49BF-B765-4945AF9723AF}">
      <dgm:prSet phldrT="[Текст]"/>
      <dgm:spPr/>
      <dgm:t>
        <a:bodyPr/>
        <a:lstStyle/>
        <a:p>
          <a:r>
            <a:rPr lang="ru-RU" b="1" dirty="0" err="1" smtClean="0"/>
            <a:t>Норманская</a:t>
          </a:r>
          <a:r>
            <a:rPr lang="ru-RU" b="1" dirty="0" smtClean="0"/>
            <a:t> теория</a:t>
          </a:r>
          <a:endParaRPr lang="ru-RU" b="1" dirty="0"/>
        </a:p>
      </dgm:t>
    </dgm:pt>
    <dgm:pt modelId="{7B56D43B-D0C3-4B34-B1B0-CF89F0596493}" type="parTrans" cxnId="{B88CA26B-0731-4B64-8235-7708F4877996}">
      <dgm:prSet/>
      <dgm:spPr/>
      <dgm:t>
        <a:bodyPr/>
        <a:lstStyle/>
        <a:p>
          <a:endParaRPr lang="ru-RU"/>
        </a:p>
      </dgm:t>
    </dgm:pt>
    <dgm:pt modelId="{4598224F-C080-4839-A678-E4C1E613683E}" type="sibTrans" cxnId="{B88CA26B-0731-4B64-8235-7708F4877996}">
      <dgm:prSet/>
      <dgm:spPr/>
      <dgm:t>
        <a:bodyPr/>
        <a:lstStyle/>
        <a:p>
          <a:endParaRPr lang="ru-RU"/>
        </a:p>
      </dgm:t>
    </dgm:pt>
    <dgm:pt modelId="{941211E8-F5E9-40BF-8543-FF20D9C00B4E}">
      <dgm:prSet phldrT="[Текст]"/>
      <dgm:spPr/>
      <dgm:t>
        <a:bodyPr/>
        <a:lstStyle/>
        <a:p>
          <a:r>
            <a:rPr lang="ru-RU" b="1" dirty="0" smtClean="0"/>
            <a:t>Байер </a:t>
          </a:r>
          <a:endParaRPr lang="ru-RU" b="1" dirty="0"/>
        </a:p>
      </dgm:t>
    </dgm:pt>
    <dgm:pt modelId="{92D53C01-0C53-4C88-9548-3A8AB2E18052}" type="parTrans" cxnId="{301228B5-27C6-429C-A675-666DF0A6782C}">
      <dgm:prSet/>
      <dgm:spPr/>
      <dgm:t>
        <a:bodyPr/>
        <a:lstStyle/>
        <a:p>
          <a:endParaRPr lang="ru-RU"/>
        </a:p>
      </dgm:t>
    </dgm:pt>
    <dgm:pt modelId="{5722E54C-E53F-4B30-826E-19FFAB2CE40C}" type="sibTrans" cxnId="{301228B5-27C6-429C-A675-666DF0A6782C}">
      <dgm:prSet/>
      <dgm:spPr/>
      <dgm:t>
        <a:bodyPr/>
        <a:lstStyle/>
        <a:p>
          <a:endParaRPr lang="ru-RU"/>
        </a:p>
      </dgm:t>
    </dgm:pt>
    <dgm:pt modelId="{F556A6CF-090B-4277-B198-CB6411180384}">
      <dgm:prSet phldrT="[Текст]"/>
      <dgm:spPr/>
      <dgm:t>
        <a:bodyPr/>
        <a:lstStyle/>
        <a:p>
          <a:r>
            <a:rPr lang="ru-RU" b="1" dirty="0" err="1" smtClean="0"/>
            <a:t>Шлейцер</a:t>
          </a:r>
          <a:endParaRPr lang="ru-RU" b="1" dirty="0"/>
        </a:p>
      </dgm:t>
    </dgm:pt>
    <dgm:pt modelId="{EA893E1C-C344-457F-BD39-62EAB74FEC3A}" type="parTrans" cxnId="{DA773A4D-4B18-4D25-B701-089DCEC06753}">
      <dgm:prSet/>
      <dgm:spPr/>
      <dgm:t>
        <a:bodyPr/>
        <a:lstStyle/>
        <a:p>
          <a:endParaRPr lang="ru-RU"/>
        </a:p>
      </dgm:t>
    </dgm:pt>
    <dgm:pt modelId="{01DC3469-5B10-4661-9661-3143E1237F82}" type="sibTrans" cxnId="{DA773A4D-4B18-4D25-B701-089DCEC06753}">
      <dgm:prSet/>
      <dgm:spPr/>
      <dgm:t>
        <a:bodyPr/>
        <a:lstStyle/>
        <a:p>
          <a:endParaRPr lang="ru-RU"/>
        </a:p>
      </dgm:t>
    </dgm:pt>
    <dgm:pt modelId="{121E78F5-F711-40DB-9C1A-841F79CC295C}">
      <dgm:prSet phldrT="[Текст]"/>
      <dgm:spPr/>
      <dgm:t>
        <a:bodyPr/>
        <a:lstStyle/>
        <a:p>
          <a:r>
            <a:rPr lang="ru-RU" b="1" dirty="0" err="1" smtClean="0"/>
            <a:t>Антинорманская</a:t>
          </a:r>
          <a:r>
            <a:rPr lang="ru-RU" b="1" dirty="0" smtClean="0"/>
            <a:t> теория</a:t>
          </a:r>
          <a:endParaRPr lang="ru-RU" b="1" dirty="0"/>
        </a:p>
      </dgm:t>
    </dgm:pt>
    <dgm:pt modelId="{E8334643-F4E1-4CA7-A899-084213244876}" type="parTrans" cxnId="{56D3AAB4-48AF-415A-BE71-69FBB6CE11A4}">
      <dgm:prSet/>
      <dgm:spPr/>
      <dgm:t>
        <a:bodyPr/>
        <a:lstStyle/>
        <a:p>
          <a:endParaRPr lang="ru-RU"/>
        </a:p>
      </dgm:t>
    </dgm:pt>
    <dgm:pt modelId="{B7E78E7B-10E5-473A-9802-0C5F794ADE05}" type="sibTrans" cxnId="{56D3AAB4-48AF-415A-BE71-69FBB6CE11A4}">
      <dgm:prSet/>
      <dgm:spPr/>
      <dgm:t>
        <a:bodyPr/>
        <a:lstStyle/>
        <a:p>
          <a:endParaRPr lang="ru-RU"/>
        </a:p>
      </dgm:t>
    </dgm:pt>
    <dgm:pt modelId="{65F4D37E-89E3-4C81-A415-35290246A064}">
      <dgm:prSet phldrT="[Текст]"/>
      <dgm:spPr/>
      <dgm:t>
        <a:bodyPr/>
        <a:lstStyle/>
        <a:p>
          <a:r>
            <a:rPr lang="ru-RU" b="1" dirty="0" smtClean="0"/>
            <a:t>Ломоносов</a:t>
          </a:r>
          <a:endParaRPr lang="ru-RU" b="1" dirty="0"/>
        </a:p>
      </dgm:t>
    </dgm:pt>
    <dgm:pt modelId="{75439538-1567-4D27-9050-06B8BCD77AA6}" type="parTrans" cxnId="{DA3CC976-92A9-4BF2-B88E-1C7AD25170EC}">
      <dgm:prSet/>
      <dgm:spPr/>
      <dgm:t>
        <a:bodyPr/>
        <a:lstStyle/>
        <a:p>
          <a:endParaRPr lang="ru-RU"/>
        </a:p>
      </dgm:t>
    </dgm:pt>
    <dgm:pt modelId="{65987331-0265-4954-A88E-8D87CCA855BC}" type="sibTrans" cxnId="{DA3CC976-92A9-4BF2-B88E-1C7AD25170EC}">
      <dgm:prSet/>
      <dgm:spPr/>
      <dgm:t>
        <a:bodyPr/>
        <a:lstStyle/>
        <a:p>
          <a:endParaRPr lang="ru-RU"/>
        </a:p>
      </dgm:t>
    </dgm:pt>
    <dgm:pt modelId="{4B785B00-7D9E-42B9-AE30-46875CA64D59}">
      <dgm:prSet phldrT="[Текст]"/>
      <dgm:spPr/>
      <dgm:t>
        <a:bodyPr/>
        <a:lstStyle/>
        <a:p>
          <a:r>
            <a:rPr lang="ru-RU" b="1" dirty="0" smtClean="0"/>
            <a:t>Иловайский</a:t>
          </a:r>
          <a:endParaRPr lang="ru-RU" b="1" dirty="0"/>
        </a:p>
      </dgm:t>
    </dgm:pt>
    <dgm:pt modelId="{4C401CA6-16BE-4C1B-970A-215E4118284E}" type="parTrans" cxnId="{5786A695-E0EB-439B-9154-B40756923642}">
      <dgm:prSet/>
      <dgm:spPr/>
      <dgm:t>
        <a:bodyPr/>
        <a:lstStyle/>
        <a:p>
          <a:endParaRPr lang="ru-RU"/>
        </a:p>
      </dgm:t>
    </dgm:pt>
    <dgm:pt modelId="{480A9B5D-217B-4798-AC85-D710EEBAD54B}" type="sibTrans" cxnId="{5786A695-E0EB-439B-9154-B40756923642}">
      <dgm:prSet/>
      <dgm:spPr/>
      <dgm:t>
        <a:bodyPr/>
        <a:lstStyle/>
        <a:p>
          <a:endParaRPr lang="ru-RU"/>
        </a:p>
      </dgm:t>
    </dgm:pt>
    <dgm:pt modelId="{1DB2BB98-20EE-4203-9E2A-0F7152763AB6}">
      <dgm:prSet phldrT="[Текст]"/>
      <dgm:spPr/>
      <dgm:t>
        <a:bodyPr/>
        <a:lstStyle/>
        <a:p>
          <a:r>
            <a:rPr lang="ru-RU" b="1" dirty="0" smtClean="0"/>
            <a:t>Центристская</a:t>
          </a:r>
          <a:r>
            <a:rPr lang="ru-RU" dirty="0" smtClean="0"/>
            <a:t> </a:t>
          </a:r>
          <a:endParaRPr lang="ru-RU" dirty="0"/>
        </a:p>
      </dgm:t>
    </dgm:pt>
    <dgm:pt modelId="{D07508C5-9E2C-48E2-8537-3096C83D463E}" type="parTrans" cxnId="{34A36EF6-75BF-4B92-A76F-6AB8E93800EA}">
      <dgm:prSet/>
      <dgm:spPr/>
      <dgm:t>
        <a:bodyPr/>
        <a:lstStyle/>
        <a:p>
          <a:endParaRPr lang="ru-RU"/>
        </a:p>
      </dgm:t>
    </dgm:pt>
    <dgm:pt modelId="{35C4AE75-99D0-43F5-98B0-3A58110D1B3E}" type="sibTrans" cxnId="{34A36EF6-75BF-4B92-A76F-6AB8E93800EA}">
      <dgm:prSet/>
      <dgm:spPr/>
      <dgm:t>
        <a:bodyPr/>
        <a:lstStyle/>
        <a:p>
          <a:endParaRPr lang="ru-RU"/>
        </a:p>
      </dgm:t>
    </dgm:pt>
    <dgm:pt modelId="{BC0BC0B2-48CA-4E83-BE25-AFD15605EAEB}">
      <dgm:prSet phldrT="[Текст]"/>
      <dgm:spPr/>
      <dgm:t>
        <a:bodyPr/>
        <a:lstStyle/>
        <a:p>
          <a:r>
            <a:rPr lang="ru-RU" b="1" dirty="0" smtClean="0"/>
            <a:t>Признаётся историчность </a:t>
          </a:r>
          <a:r>
            <a:rPr lang="ru-RU" b="1" dirty="0" err="1" smtClean="0"/>
            <a:t>Рюрика</a:t>
          </a:r>
          <a:r>
            <a:rPr lang="ru-RU" b="1" dirty="0" smtClean="0"/>
            <a:t>.</a:t>
          </a:r>
          <a:endParaRPr lang="ru-RU" b="1" dirty="0"/>
        </a:p>
      </dgm:t>
    </dgm:pt>
    <dgm:pt modelId="{0407EACD-657C-430F-AE5A-6D4F18492AA7}" type="parTrans" cxnId="{428E7A4F-4F5E-48D3-BCB5-BF0513616F81}">
      <dgm:prSet/>
      <dgm:spPr/>
      <dgm:t>
        <a:bodyPr/>
        <a:lstStyle/>
        <a:p>
          <a:endParaRPr lang="ru-RU"/>
        </a:p>
      </dgm:t>
    </dgm:pt>
    <dgm:pt modelId="{CB7AF531-3466-4C94-A8FE-9AF890FDC658}" type="sibTrans" cxnId="{428E7A4F-4F5E-48D3-BCB5-BF0513616F81}">
      <dgm:prSet/>
      <dgm:spPr/>
      <dgm:t>
        <a:bodyPr/>
        <a:lstStyle/>
        <a:p>
          <a:endParaRPr lang="ru-RU"/>
        </a:p>
      </dgm:t>
    </dgm:pt>
    <dgm:pt modelId="{2D3E6DFB-07E1-4389-8726-E9BCE4B3302F}">
      <dgm:prSet phldrT="[Текст]"/>
      <dgm:spPr/>
      <dgm:t>
        <a:bodyPr/>
        <a:lstStyle/>
        <a:p>
          <a:r>
            <a:rPr lang="ru-RU" b="1" dirty="0" smtClean="0"/>
            <a:t>Вымышленность Трувора, </a:t>
          </a:r>
          <a:r>
            <a:rPr lang="ru-RU" b="1" dirty="0" err="1" smtClean="0"/>
            <a:t>Синеуса</a:t>
          </a:r>
          <a:r>
            <a:rPr lang="ru-RU" b="1" dirty="0" smtClean="0"/>
            <a:t>.</a:t>
          </a:r>
          <a:endParaRPr lang="ru-RU" b="1" dirty="0"/>
        </a:p>
      </dgm:t>
    </dgm:pt>
    <dgm:pt modelId="{8DC91D00-A171-4B32-837D-B1555FDF1850}" type="parTrans" cxnId="{DC3559E5-55A2-4646-B0E1-20E873CDE7B8}">
      <dgm:prSet/>
      <dgm:spPr/>
      <dgm:t>
        <a:bodyPr/>
        <a:lstStyle/>
        <a:p>
          <a:endParaRPr lang="ru-RU"/>
        </a:p>
      </dgm:t>
    </dgm:pt>
    <dgm:pt modelId="{D0110D26-4DC9-4004-BEA7-997925CAC12D}" type="sibTrans" cxnId="{DC3559E5-55A2-4646-B0E1-20E873CDE7B8}">
      <dgm:prSet/>
      <dgm:spPr/>
      <dgm:t>
        <a:bodyPr/>
        <a:lstStyle/>
        <a:p>
          <a:endParaRPr lang="ru-RU"/>
        </a:p>
      </dgm:t>
    </dgm:pt>
    <dgm:pt modelId="{6E92DF6F-2DC4-4889-A3CB-F7EFCEDFCF0A}" type="pres">
      <dgm:prSet presAssocID="{485E8098-F9F4-48F1-AADF-79B80A531340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ECDD87FB-ABA4-4BEF-8021-F99FE2E1ED70}" type="pres">
      <dgm:prSet presAssocID="{A00E14BA-543B-49BF-B765-4945AF9723AF}" presName="circle1" presStyleLbl="node1" presStyleIdx="0" presStyleCnt="3"/>
      <dgm:spPr/>
    </dgm:pt>
    <dgm:pt modelId="{31CCCA4C-5481-4DB8-B41B-CFECB93B35F4}" type="pres">
      <dgm:prSet presAssocID="{A00E14BA-543B-49BF-B765-4945AF9723AF}" presName="space" presStyleCnt="0"/>
      <dgm:spPr/>
    </dgm:pt>
    <dgm:pt modelId="{F7FC9421-894A-4ADC-8ED8-381B5566C4CE}" type="pres">
      <dgm:prSet presAssocID="{A00E14BA-543B-49BF-B765-4945AF9723AF}" presName="rect1" presStyleLbl="alignAcc1" presStyleIdx="0" presStyleCnt="3"/>
      <dgm:spPr/>
    </dgm:pt>
    <dgm:pt modelId="{89972406-6686-4937-B42B-C1C4E77960E6}" type="pres">
      <dgm:prSet presAssocID="{121E78F5-F711-40DB-9C1A-841F79CC295C}" presName="vertSpace2" presStyleLbl="node1" presStyleIdx="0" presStyleCnt="3"/>
      <dgm:spPr/>
    </dgm:pt>
    <dgm:pt modelId="{BB3BC3CE-BE10-48B1-8934-40EE4FEEA5EF}" type="pres">
      <dgm:prSet presAssocID="{121E78F5-F711-40DB-9C1A-841F79CC295C}" presName="circle2" presStyleLbl="node1" presStyleIdx="1" presStyleCnt="3"/>
      <dgm:spPr/>
    </dgm:pt>
    <dgm:pt modelId="{C0061EA9-8B0B-43D8-A619-6A4330FFD898}" type="pres">
      <dgm:prSet presAssocID="{121E78F5-F711-40DB-9C1A-841F79CC295C}" presName="rect2" presStyleLbl="alignAcc1" presStyleIdx="1" presStyleCnt="3"/>
      <dgm:spPr/>
    </dgm:pt>
    <dgm:pt modelId="{9580E6B7-1E30-4A05-A9A6-EB61B8F6849E}" type="pres">
      <dgm:prSet presAssocID="{1DB2BB98-20EE-4203-9E2A-0F7152763AB6}" presName="vertSpace3" presStyleLbl="node1" presStyleIdx="1" presStyleCnt="3"/>
      <dgm:spPr/>
    </dgm:pt>
    <dgm:pt modelId="{DEFCB13E-8F75-4598-AB6B-FB33867D8897}" type="pres">
      <dgm:prSet presAssocID="{1DB2BB98-20EE-4203-9E2A-0F7152763AB6}" presName="circle3" presStyleLbl="node1" presStyleIdx="2" presStyleCnt="3"/>
      <dgm:spPr/>
    </dgm:pt>
    <dgm:pt modelId="{1A5FA1E1-B437-4A9E-B0B9-4E524522C57C}" type="pres">
      <dgm:prSet presAssocID="{1DB2BB98-20EE-4203-9E2A-0F7152763AB6}" presName="rect3" presStyleLbl="alignAcc1" presStyleIdx="2" presStyleCnt="3"/>
      <dgm:spPr/>
    </dgm:pt>
    <dgm:pt modelId="{2C2BF781-45F0-46E2-97AC-EE1153E09494}" type="pres">
      <dgm:prSet presAssocID="{A00E14BA-543B-49BF-B765-4945AF9723AF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5C8BC3F-2699-4E98-B8ED-265349E424F2}" type="pres">
      <dgm:prSet presAssocID="{A00E14BA-543B-49BF-B765-4945AF9723AF}" presName="rect1ChTx" presStyleLbl="alignAcc1" presStyleIdx="2" presStyleCnt="3">
        <dgm:presLayoutVars>
          <dgm:bulletEnabled val="1"/>
        </dgm:presLayoutVars>
      </dgm:prSet>
      <dgm:spPr/>
    </dgm:pt>
    <dgm:pt modelId="{E5513996-DAD4-4B98-9163-D78F69C89E54}" type="pres">
      <dgm:prSet presAssocID="{121E78F5-F711-40DB-9C1A-841F79CC295C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1C923020-21D4-4712-B742-CAD57C222180}" type="pres">
      <dgm:prSet presAssocID="{121E78F5-F711-40DB-9C1A-841F79CC295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E60770-E6D2-4889-8634-8BC4EC78AF56}" type="pres">
      <dgm:prSet presAssocID="{1DB2BB98-20EE-4203-9E2A-0F7152763AB6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E9A71DF9-B483-41D9-8C86-B69D2084C5CC}" type="pres">
      <dgm:prSet presAssocID="{1DB2BB98-20EE-4203-9E2A-0F7152763AB6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D3AAB4-48AF-415A-BE71-69FBB6CE11A4}" srcId="{485E8098-F9F4-48F1-AADF-79B80A531340}" destId="{121E78F5-F711-40DB-9C1A-841F79CC295C}" srcOrd="1" destOrd="0" parTransId="{E8334643-F4E1-4CA7-A899-084213244876}" sibTransId="{B7E78E7B-10E5-473A-9802-0C5F794ADE05}"/>
    <dgm:cxn modelId="{9B9C276A-CA70-44DF-A49B-01B1673ECC3F}" type="presOf" srcId="{1DB2BB98-20EE-4203-9E2A-0F7152763AB6}" destId="{03E60770-E6D2-4889-8634-8BC4EC78AF56}" srcOrd="1" destOrd="0" presId="urn:microsoft.com/office/officeart/2005/8/layout/target3"/>
    <dgm:cxn modelId="{EA38C9B0-62A0-453A-B528-608F479D0D26}" type="presOf" srcId="{1DB2BB98-20EE-4203-9E2A-0F7152763AB6}" destId="{1A5FA1E1-B437-4A9E-B0B9-4E524522C57C}" srcOrd="0" destOrd="0" presId="urn:microsoft.com/office/officeart/2005/8/layout/target3"/>
    <dgm:cxn modelId="{BC9E3D42-48AB-435A-818E-1A5707A6717A}" type="presOf" srcId="{4B785B00-7D9E-42B9-AE30-46875CA64D59}" destId="{1C923020-21D4-4712-B742-CAD57C222180}" srcOrd="0" destOrd="1" presId="urn:microsoft.com/office/officeart/2005/8/layout/target3"/>
    <dgm:cxn modelId="{309DDE8C-A846-43EF-8D17-B99CC04D946D}" type="presOf" srcId="{65F4D37E-89E3-4C81-A415-35290246A064}" destId="{1C923020-21D4-4712-B742-CAD57C222180}" srcOrd="0" destOrd="0" presId="urn:microsoft.com/office/officeart/2005/8/layout/target3"/>
    <dgm:cxn modelId="{E1368468-F703-4A0B-854B-B83DF8749B25}" type="presOf" srcId="{2D3E6DFB-07E1-4389-8726-E9BCE4B3302F}" destId="{E9A71DF9-B483-41D9-8C86-B69D2084C5CC}" srcOrd="0" destOrd="1" presId="urn:microsoft.com/office/officeart/2005/8/layout/target3"/>
    <dgm:cxn modelId="{DA3CC976-92A9-4BF2-B88E-1C7AD25170EC}" srcId="{121E78F5-F711-40DB-9C1A-841F79CC295C}" destId="{65F4D37E-89E3-4C81-A415-35290246A064}" srcOrd="0" destOrd="0" parTransId="{75439538-1567-4D27-9050-06B8BCD77AA6}" sibTransId="{65987331-0265-4954-A88E-8D87CCA855BC}"/>
    <dgm:cxn modelId="{8B17278E-6498-4396-854D-4FDB5621E544}" type="presOf" srcId="{121E78F5-F711-40DB-9C1A-841F79CC295C}" destId="{C0061EA9-8B0B-43D8-A619-6A4330FFD898}" srcOrd="0" destOrd="0" presId="urn:microsoft.com/office/officeart/2005/8/layout/target3"/>
    <dgm:cxn modelId="{DA773A4D-4B18-4D25-B701-089DCEC06753}" srcId="{A00E14BA-543B-49BF-B765-4945AF9723AF}" destId="{F556A6CF-090B-4277-B198-CB6411180384}" srcOrd="1" destOrd="0" parTransId="{EA893E1C-C344-457F-BD39-62EAB74FEC3A}" sibTransId="{01DC3469-5B10-4661-9661-3143E1237F82}"/>
    <dgm:cxn modelId="{B88CA26B-0731-4B64-8235-7708F4877996}" srcId="{485E8098-F9F4-48F1-AADF-79B80A531340}" destId="{A00E14BA-543B-49BF-B765-4945AF9723AF}" srcOrd="0" destOrd="0" parTransId="{7B56D43B-D0C3-4B34-B1B0-CF89F0596493}" sibTransId="{4598224F-C080-4839-A678-E4C1E613683E}"/>
    <dgm:cxn modelId="{DC3559E5-55A2-4646-B0E1-20E873CDE7B8}" srcId="{1DB2BB98-20EE-4203-9E2A-0F7152763AB6}" destId="{2D3E6DFB-07E1-4389-8726-E9BCE4B3302F}" srcOrd="1" destOrd="0" parTransId="{8DC91D00-A171-4B32-837D-B1555FDF1850}" sibTransId="{D0110D26-4DC9-4004-BEA7-997925CAC12D}"/>
    <dgm:cxn modelId="{756D9DE9-8882-470A-9B85-7BBD54736662}" type="presOf" srcId="{BC0BC0B2-48CA-4E83-BE25-AFD15605EAEB}" destId="{E9A71DF9-B483-41D9-8C86-B69D2084C5CC}" srcOrd="0" destOrd="0" presId="urn:microsoft.com/office/officeart/2005/8/layout/target3"/>
    <dgm:cxn modelId="{D12AD637-B896-4F63-AB08-C1A0153C0E5F}" type="presOf" srcId="{941211E8-F5E9-40BF-8543-FF20D9C00B4E}" destId="{E5C8BC3F-2699-4E98-B8ED-265349E424F2}" srcOrd="0" destOrd="0" presId="urn:microsoft.com/office/officeart/2005/8/layout/target3"/>
    <dgm:cxn modelId="{1F6A194F-E24A-41B0-A501-2290C6B5C782}" type="presOf" srcId="{A00E14BA-543B-49BF-B765-4945AF9723AF}" destId="{F7FC9421-894A-4ADC-8ED8-381B5566C4CE}" srcOrd="0" destOrd="0" presId="urn:microsoft.com/office/officeart/2005/8/layout/target3"/>
    <dgm:cxn modelId="{8E6004D2-0C25-4736-910D-1202B178C600}" type="presOf" srcId="{F556A6CF-090B-4277-B198-CB6411180384}" destId="{E5C8BC3F-2699-4E98-B8ED-265349E424F2}" srcOrd="0" destOrd="1" presId="urn:microsoft.com/office/officeart/2005/8/layout/target3"/>
    <dgm:cxn modelId="{34A36EF6-75BF-4B92-A76F-6AB8E93800EA}" srcId="{485E8098-F9F4-48F1-AADF-79B80A531340}" destId="{1DB2BB98-20EE-4203-9E2A-0F7152763AB6}" srcOrd="2" destOrd="0" parTransId="{D07508C5-9E2C-48E2-8537-3096C83D463E}" sibTransId="{35C4AE75-99D0-43F5-98B0-3A58110D1B3E}"/>
    <dgm:cxn modelId="{428E7A4F-4F5E-48D3-BCB5-BF0513616F81}" srcId="{1DB2BB98-20EE-4203-9E2A-0F7152763AB6}" destId="{BC0BC0B2-48CA-4E83-BE25-AFD15605EAEB}" srcOrd="0" destOrd="0" parTransId="{0407EACD-657C-430F-AE5A-6D4F18492AA7}" sibTransId="{CB7AF531-3466-4C94-A8FE-9AF890FDC658}"/>
    <dgm:cxn modelId="{6051DCD2-005B-4C89-BF08-31A9916F3186}" type="presOf" srcId="{485E8098-F9F4-48F1-AADF-79B80A531340}" destId="{6E92DF6F-2DC4-4889-A3CB-F7EFCEDFCF0A}" srcOrd="0" destOrd="0" presId="urn:microsoft.com/office/officeart/2005/8/layout/target3"/>
    <dgm:cxn modelId="{301228B5-27C6-429C-A675-666DF0A6782C}" srcId="{A00E14BA-543B-49BF-B765-4945AF9723AF}" destId="{941211E8-F5E9-40BF-8543-FF20D9C00B4E}" srcOrd="0" destOrd="0" parTransId="{92D53C01-0C53-4C88-9548-3A8AB2E18052}" sibTransId="{5722E54C-E53F-4B30-826E-19FFAB2CE40C}"/>
    <dgm:cxn modelId="{5786A695-E0EB-439B-9154-B40756923642}" srcId="{121E78F5-F711-40DB-9C1A-841F79CC295C}" destId="{4B785B00-7D9E-42B9-AE30-46875CA64D59}" srcOrd="1" destOrd="0" parTransId="{4C401CA6-16BE-4C1B-970A-215E4118284E}" sibTransId="{480A9B5D-217B-4798-AC85-D710EEBAD54B}"/>
    <dgm:cxn modelId="{4010B75E-3A5D-4810-835E-A33BFD72482F}" type="presOf" srcId="{A00E14BA-543B-49BF-B765-4945AF9723AF}" destId="{2C2BF781-45F0-46E2-97AC-EE1153E09494}" srcOrd="1" destOrd="0" presId="urn:microsoft.com/office/officeart/2005/8/layout/target3"/>
    <dgm:cxn modelId="{32A863E3-DFAC-4D80-9B22-261000B153AA}" type="presOf" srcId="{121E78F5-F711-40DB-9C1A-841F79CC295C}" destId="{E5513996-DAD4-4B98-9163-D78F69C89E54}" srcOrd="1" destOrd="0" presId="urn:microsoft.com/office/officeart/2005/8/layout/target3"/>
    <dgm:cxn modelId="{D65158E3-E1DC-4F5A-B9C9-49CD13FA9C9D}" type="presParOf" srcId="{6E92DF6F-2DC4-4889-A3CB-F7EFCEDFCF0A}" destId="{ECDD87FB-ABA4-4BEF-8021-F99FE2E1ED70}" srcOrd="0" destOrd="0" presId="urn:microsoft.com/office/officeart/2005/8/layout/target3"/>
    <dgm:cxn modelId="{6FDE8DE6-52B3-457C-9DC4-65F8D74843B1}" type="presParOf" srcId="{6E92DF6F-2DC4-4889-A3CB-F7EFCEDFCF0A}" destId="{31CCCA4C-5481-4DB8-B41B-CFECB93B35F4}" srcOrd="1" destOrd="0" presId="urn:microsoft.com/office/officeart/2005/8/layout/target3"/>
    <dgm:cxn modelId="{C7BAAC15-7CD6-46D2-9133-51E6CBEF1E88}" type="presParOf" srcId="{6E92DF6F-2DC4-4889-A3CB-F7EFCEDFCF0A}" destId="{F7FC9421-894A-4ADC-8ED8-381B5566C4CE}" srcOrd="2" destOrd="0" presId="urn:microsoft.com/office/officeart/2005/8/layout/target3"/>
    <dgm:cxn modelId="{AA44EF87-CD4B-4397-84AA-149A7EB006E4}" type="presParOf" srcId="{6E92DF6F-2DC4-4889-A3CB-F7EFCEDFCF0A}" destId="{89972406-6686-4937-B42B-C1C4E77960E6}" srcOrd="3" destOrd="0" presId="urn:microsoft.com/office/officeart/2005/8/layout/target3"/>
    <dgm:cxn modelId="{F6816BB3-158C-43E1-BE5E-07DB500D1118}" type="presParOf" srcId="{6E92DF6F-2DC4-4889-A3CB-F7EFCEDFCF0A}" destId="{BB3BC3CE-BE10-48B1-8934-40EE4FEEA5EF}" srcOrd="4" destOrd="0" presId="urn:microsoft.com/office/officeart/2005/8/layout/target3"/>
    <dgm:cxn modelId="{B4E6D677-BAF5-43BC-8504-CDA086B9277B}" type="presParOf" srcId="{6E92DF6F-2DC4-4889-A3CB-F7EFCEDFCF0A}" destId="{C0061EA9-8B0B-43D8-A619-6A4330FFD898}" srcOrd="5" destOrd="0" presId="urn:microsoft.com/office/officeart/2005/8/layout/target3"/>
    <dgm:cxn modelId="{FB359E16-3F67-4587-BEF3-C773AE6534D6}" type="presParOf" srcId="{6E92DF6F-2DC4-4889-A3CB-F7EFCEDFCF0A}" destId="{9580E6B7-1E30-4A05-A9A6-EB61B8F6849E}" srcOrd="6" destOrd="0" presId="urn:microsoft.com/office/officeart/2005/8/layout/target3"/>
    <dgm:cxn modelId="{1B58A8D8-BEA3-4671-A6D6-F02464D15CCB}" type="presParOf" srcId="{6E92DF6F-2DC4-4889-A3CB-F7EFCEDFCF0A}" destId="{DEFCB13E-8F75-4598-AB6B-FB33867D8897}" srcOrd="7" destOrd="0" presId="urn:microsoft.com/office/officeart/2005/8/layout/target3"/>
    <dgm:cxn modelId="{9020D37D-EA11-4FA8-B1B0-2B37ADDF8B5B}" type="presParOf" srcId="{6E92DF6F-2DC4-4889-A3CB-F7EFCEDFCF0A}" destId="{1A5FA1E1-B437-4A9E-B0B9-4E524522C57C}" srcOrd="8" destOrd="0" presId="urn:microsoft.com/office/officeart/2005/8/layout/target3"/>
    <dgm:cxn modelId="{6ACC0E8E-3F04-4792-893A-90507E4B8515}" type="presParOf" srcId="{6E92DF6F-2DC4-4889-A3CB-F7EFCEDFCF0A}" destId="{2C2BF781-45F0-46E2-97AC-EE1153E09494}" srcOrd="9" destOrd="0" presId="urn:microsoft.com/office/officeart/2005/8/layout/target3"/>
    <dgm:cxn modelId="{A0E85877-FC98-40A4-8575-354C74FEF4A4}" type="presParOf" srcId="{6E92DF6F-2DC4-4889-A3CB-F7EFCEDFCF0A}" destId="{E5C8BC3F-2699-4E98-B8ED-265349E424F2}" srcOrd="10" destOrd="0" presId="urn:microsoft.com/office/officeart/2005/8/layout/target3"/>
    <dgm:cxn modelId="{D535E206-38C4-4FEF-AD90-17061400064A}" type="presParOf" srcId="{6E92DF6F-2DC4-4889-A3CB-F7EFCEDFCF0A}" destId="{E5513996-DAD4-4B98-9163-D78F69C89E54}" srcOrd="11" destOrd="0" presId="urn:microsoft.com/office/officeart/2005/8/layout/target3"/>
    <dgm:cxn modelId="{E21BE4F8-605D-4698-9855-DF97E0B34C91}" type="presParOf" srcId="{6E92DF6F-2DC4-4889-A3CB-F7EFCEDFCF0A}" destId="{1C923020-21D4-4712-B742-CAD57C222180}" srcOrd="12" destOrd="0" presId="urn:microsoft.com/office/officeart/2005/8/layout/target3"/>
    <dgm:cxn modelId="{FCE5FE05-CF74-4479-AD27-EBB28BDAC9BE}" type="presParOf" srcId="{6E92DF6F-2DC4-4889-A3CB-F7EFCEDFCF0A}" destId="{03E60770-E6D2-4889-8634-8BC4EC78AF56}" srcOrd="13" destOrd="0" presId="urn:microsoft.com/office/officeart/2005/8/layout/target3"/>
    <dgm:cxn modelId="{8AA255A7-AFBE-4D85-A021-1AC23554B3FA}" type="presParOf" srcId="{6E92DF6F-2DC4-4889-A3CB-F7EFCEDFCF0A}" destId="{E9A71DF9-B483-41D9-8C86-B69D2084C5CC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96C298-BA53-455C-A21D-FF9E3674B061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26A17C1-F223-430A-A651-5B76720AE048}">
      <dgm:prSet phldrT="[Текст]" custT="1"/>
      <dgm:spPr/>
      <dgm:t>
        <a:bodyPr/>
        <a:lstStyle/>
        <a:p>
          <a:r>
            <a:rPr lang="ru-RU" sz="2400" b="1" dirty="0" err="1" smtClean="0">
              <a:solidFill>
                <a:schemeClr val="tx1"/>
              </a:solidFill>
            </a:rPr>
            <a:t>Норман,скандинав</a:t>
          </a:r>
          <a:endParaRPr lang="ru-RU" sz="2400" b="1" dirty="0">
            <a:solidFill>
              <a:schemeClr val="tx1"/>
            </a:solidFill>
          </a:endParaRPr>
        </a:p>
      </dgm:t>
    </dgm:pt>
    <dgm:pt modelId="{88972C67-074E-445B-9915-6B09E85BF16E}" type="parTrans" cxnId="{6FBC591E-47E3-4423-851F-C399917ADC07}">
      <dgm:prSet/>
      <dgm:spPr/>
      <dgm:t>
        <a:bodyPr/>
        <a:lstStyle/>
        <a:p>
          <a:endParaRPr lang="ru-RU"/>
        </a:p>
      </dgm:t>
    </dgm:pt>
    <dgm:pt modelId="{0398990E-270D-4A5F-A5D4-33909812CCA3}" type="sibTrans" cxnId="{6FBC591E-47E3-4423-851F-C399917ADC07}">
      <dgm:prSet/>
      <dgm:spPr/>
      <dgm:t>
        <a:bodyPr/>
        <a:lstStyle/>
        <a:p>
          <a:endParaRPr lang="ru-RU"/>
        </a:p>
      </dgm:t>
    </dgm:pt>
    <dgm:pt modelId="{D1047897-4611-4B5A-AAD6-B7C4D24FDC90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Западное происхождение названия</a:t>
          </a:r>
          <a:endParaRPr lang="ru-RU" sz="2400" b="1" dirty="0">
            <a:solidFill>
              <a:schemeClr val="tx1"/>
            </a:solidFill>
          </a:endParaRPr>
        </a:p>
      </dgm:t>
    </dgm:pt>
    <dgm:pt modelId="{EDA48E10-7E9D-4C27-B53C-8A532F6E7A27}" type="parTrans" cxnId="{D5981F8D-E3C5-4E87-9648-438D196EBB22}">
      <dgm:prSet/>
      <dgm:spPr/>
      <dgm:t>
        <a:bodyPr/>
        <a:lstStyle/>
        <a:p>
          <a:endParaRPr lang="ru-RU"/>
        </a:p>
      </dgm:t>
    </dgm:pt>
    <dgm:pt modelId="{16FD9B22-78B8-489D-B979-CA81B501D0FE}" type="sibTrans" cxnId="{D5981F8D-E3C5-4E87-9648-438D196EBB22}">
      <dgm:prSet/>
      <dgm:spPr/>
      <dgm:t>
        <a:bodyPr/>
        <a:lstStyle/>
        <a:p>
          <a:endParaRPr lang="ru-RU"/>
        </a:p>
      </dgm:t>
    </dgm:pt>
    <dgm:pt modelId="{E15B616C-15C6-409B-A3E3-ACEA4BE9463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Происхождение </a:t>
          </a:r>
          <a:r>
            <a:rPr lang="ru-RU" sz="2400" b="1" dirty="0" err="1" smtClean="0">
              <a:solidFill>
                <a:schemeClr val="tx1"/>
              </a:solidFill>
            </a:rPr>
            <a:t>Рюрика</a:t>
          </a:r>
          <a:endParaRPr lang="ru-RU" sz="2400" b="1" dirty="0">
            <a:solidFill>
              <a:schemeClr val="tx1"/>
            </a:solidFill>
          </a:endParaRPr>
        </a:p>
      </dgm:t>
    </dgm:pt>
    <dgm:pt modelId="{9F4A33FF-79A6-4A7B-81E6-D2AD8BA02EE9}" type="parTrans" cxnId="{9B415ED6-BF5E-41A4-B026-6412A81AEE31}">
      <dgm:prSet/>
      <dgm:spPr/>
      <dgm:t>
        <a:bodyPr/>
        <a:lstStyle/>
        <a:p>
          <a:endParaRPr lang="ru-RU"/>
        </a:p>
      </dgm:t>
    </dgm:pt>
    <dgm:pt modelId="{E722A237-F136-48BB-AB18-47F68CC41049}" type="sibTrans" cxnId="{9B415ED6-BF5E-41A4-B026-6412A81AEE31}">
      <dgm:prSet/>
      <dgm:spPr/>
      <dgm:t>
        <a:bodyPr/>
        <a:lstStyle/>
        <a:p>
          <a:endParaRPr lang="ru-RU"/>
        </a:p>
      </dgm:t>
    </dgm:pt>
    <dgm:pt modelId="{DA7FA213-E900-4C09-9BE7-CB1D78FB6F03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Термин «Русь»</a:t>
          </a:r>
          <a:endParaRPr lang="ru-RU" sz="2400" b="1" dirty="0">
            <a:solidFill>
              <a:schemeClr val="tx1"/>
            </a:solidFill>
          </a:endParaRPr>
        </a:p>
      </dgm:t>
    </dgm:pt>
    <dgm:pt modelId="{7727339D-E708-41F1-BD63-E2387C13C3A2}" type="parTrans" cxnId="{32E53FC0-A956-4DF2-96FF-722C6BF00688}">
      <dgm:prSet/>
      <dgm:spPr/>
      <dgm:t>
        <a:bodyPr/>
        <a:lstStyle/>
        <a:p>
          <a:endParaRPr lang="ru-RU"/>
        </a:p>
      </dgm:t>
    </dgm:pt>
    <dgm:pt modelId="{DC74E162-82D9-472B-92A4-79CAC43883D4}" type="sibTrans" cxnId="{32E53FC0-A956-4DF2-96FF-722C6BF00688}">
      <dgm:prSet/>
      <dgm:spPr/>
      <dgm:t>
        <a:bodyPr/>
        <a:lstStyle/>
        <a:p>
          <a:endParaRPr lang="ru-RU"/>
        </a:p>
      </dgm:t>
    </dgm:pt>
    <dgm:pt modelId="{816127C2-9F38-4E4D-9805-74ED8ADB4496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Роль варягов в развитии  славянского общества.</a:t>
          </a:r>
          <a:endParaRPr lang="ru-RU" sz="2400" b="1" dirty="0">
            <a:solidFill>
              <a:schemeClr val="tx1"/>
            </a:solidFill>
          </a:endParaRPr>
        </a:p>
      </dgm:t>
    </dgm:pt>
    <dgm:pt modelId="{3671B4F3-B799-4E31-BF10-56C1B793728D}" type="parTrans" cxnId="{32990D7D-2C97-46B7-98E6-5A910CDE51EF}">
      <dgm:prSet/>
      <dgm:spPr/>
      <dgm:t>
        <a:bodyPr/>
        <a:lstStyle/>
        <a:p>
          <a:endParaRPr lang="ru-RU"/>
        </a:p>
      </dgm:t>
    </dgm:pt>
    <dgm:pt modelId="{2119FAA7-2675-42CC-B118-A199251C276F}" type="sibTrans" cxnId="{32990D7D-2C97-46B7-98E6-5A910CDE51EF}">
      <dgm:prSet/>
      <dgm:spPr/>
      <dgm:t>
        <a:bodyPr/>
        <a:lstStyle/>
        <a:p>
          <a:endParaRPr lang="ru-RU"/>
        </a:p>
      </dgm:t>
    </dgm:pt>
    <dgm:pt modelId="{2BADA1E6-E154-4454-9BBF-97547D5828ED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Славянин</a:t>
          </a:r>
          <a:endParaRPr lang="ru-RU" sz="2000" b="1" dirty="0">
            <a:solidFill>
              <a:schemeClr val="tx1"/>
            </a:solidFill>
          </a:endParaRPr>
        </a:p>
      </dgm:t>
    </dgm:pt>
    <dgm:pt modelId="{F3450F02-1866-4188-99F0-8476C44D4E46}" type="parTrans" cxnId="{18752522-1586-46D1-8FB1-93472C948EF5}">
      <dgm:prSet/>
      <dgm:spPr/>
      <dgm:t>
        <a:bodyPr/>
        <a:lstStyle/>
        <a:p>
          <a:endParaRPr lang="ru-RU"/>
        </a:p>
      </dgm:t>
    </dgm:pt>
    <dgm:pt modelId="{AA5DF302-293B-4133-AED5-FF78929EA209}" type="sibTrans" cxnId="{18752522-1586-46D1-8FB1-93472C948EF5}">
      <dgm:prSet/>
      <dgm:spPr/>
      <dgm:t>
        <a:bodyPr/>
        <a:lstStyle/>
        <a:p>
          <a:endParaRPr lang="ru-RU"/>
        </a:p>
      </dgm:t>
    </dgm:pt>
    <dgm:pt modelId="{E4D95387-C238-499F-BF95-5B2001F4C7B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Славянское происхождение от реки </a:t>
          </a:r>
          <a:r>
            <a:rPr lang="ru-RU" sz="2000" b="1" dirty="0" err="1" smtClean="0">
              <a:solidFill>
                <a:schemeClr val="tx1"/>
              </a:solidFill>
            </a:rPr>
            <a:t>Рось</a:t>
          </a:r>
          <a:r>
            <a:rPr lang="ru-RU" sz="2000" b="1" dirty="0" smtClean="0">
              <a:solidFill>
                <a:schemeClr val="tx1"/>
              </a:solidFill>
            </a:rPr>
            <a:t>.</a:t>
          </a:r>
          <a:endParaRPr lang="ru-RU" sz="2000" b="1" dirty="0">
            <a:solidFill>
              <a:schemeClr val="tx1"/>
            </a:solidFill>
          </a:endParaRPr>
        </a:p>
      </dgm:t>
    </dgm:pt>
    <dgm:pt modelId="{B1369638-205D-4B81-83CF-3CE396C98102}" type="parTrans" cxnId="{DB779840-FF1B-42CE-A2E8-3FE164CF4730}">
      <dgm:prSet/>
      <dgm:spPr/>
      <dgm:t>
        <a:bodyPr/>
        <a:lstStyle/>
        <a:p>
          <a:endParaRPr lang="ru-RU"/>
        </a:p>
      </dgm:t>
    </dgm:pt>
    <dgm:pt modelId="{05D35F18-A9FA-4268-8EAD-98735C506FA9}" type="sibTrans" cxnId="{DB779840-FF1B-42CE-A2E8-3FE164CF4730}">
      <dgm:prSet/>
      <dgm:spPr/>
      <dgm:t>
        <a:bodyPr/>
        <a:lstStyle/>
        <a:p>
          <a:endParaRPr lang="ru-RU"/>
        </a:p>
      </dgm:t>
    </dgm:pt>
    <dgm:pt modelId="{453F9581-E5EE-449F-9239-B3614FF6856E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Велика</a:t>
          </a:r>
          <a:endParaRPr lang="ru-RU" sz="2400" b="1" dirty="0">
            <a:solidFill>
              <a:schemeClr val="tx1"/>
            </a:solidFill>
          </a:endParaRPr>
        </a:p>
      </dgm:t>
    </dgm:pt>
    <dgm:pt modelId="{35A81C66-8CA4-4404-84A5-DDEAFF4B6530}" type="parTrans" cxnId="{522CF880-AF67-4A1F-9899-C70ED35B9036}">
      <dgm:prSet/>
      <dgm:spPr/>
      <dgm:t>
        <a:bodyPr/>
        <a:lstStyle/>
        <a:p>
          <a:endParaRPr lang="ru-RU"/>
        </a:p>
      </dgm:t>
    </dgm:pt>
    <dgm:pt modelId="{459480FC-C18C-4406-A0DC-CAF6A29A1FA8}" type="sibTrans" cxnId="{522CF880-AF67-4A1F-9899-C70ED35B9036}">
      <dgm:prSet/>
      <dgm:spPr/>
      <dgm:t>
        <a:bodyPr/>
        <a:lstStyle/>
        <a:p>
          <a:endParaRPr lang="ru-RU"/>
        </a:p>
      </dgm:t>
    </dgm:pt>
    <dgm:pt modelId="{95D73105-8154-4D64-9237-1E45DCA6CD7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Незначительна, т. К. численность их была невелика.</a:t>
          </a:r>
          <a:endParaRPr lang="ru-RU" sz="2000" b="1" dirty="0">
            <a:solidFill>
              <a:schemeClr val="tx1"/>
            </a:solidFill>
          </a:endParaRPr>
        </a:p>
      </dgm:t>
    </dgm:pt>
    <dgm:pt modelId="{0B99377A-8348-4096-8A71-1CC859221F4C}" type="parTrans" cxnId="{D24E861F-0E84-412F-96B7-13649640A3B9}">
      <dgm:prSet/>
      <dgm:spPr/>
      <dgm:t>
        <a:bodyPr/>
        <a:lstStyle/>
        <a:p>
          <a:endParaRPr lang="ru-RU"/>
        </a:p>
      </dgm:t>
    </dgm:pt>
    <dgm:pt modelId="{4D241E84-CA4A-42F5-ADB6-708A6599D9EE}" type="sibTrans" cxnId="{D24E861F-0E84-412F-96B7-13649640A3B9}">
      <dgm:prSet/>
      <dgm:spPr/>
      <dgm:t>
        <a:bodyPr/>
        <a:lstStyle/>
        <a:p>
          <a:endParaRPr lang="ru-RU"/>
        </a:p>
      </dgm:t>
    </dgm:pt>
    <dgm:pt modelId="{05B1A76C-2848-4152-A60A-8F61D9647AD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Создано варягами.</a:t>
          </a:r>
          <a:endParaRPr lang="ru-RU" sz="2400" b="1" dirty="0">
            <a:solidFill>
              <a:schemeClr val="tx1"/>
            </a:solidFill>
          </a:endParaRPr>
        </a:p>
      </dgm:t>
    </dgm:pt>
    <dgm:pt modelId="{55DAE1B7-3C6A-4281-A6F6-22D74E6D3B9C}" type="parTrans" cxnId="{93A273CA-6AF7-4ED6-9330-0BB0A20B1F36}">
      <dgm:prSet/>
      <dgm:spPr/>
      <dgm:t>
        <a:bodyPr/>
        <a:lstStyle/>
        <a:p>
          <a:endParaRPr lang="ru-RU"/>
        </a:p>
      </dgm:t>
    </dgm:pt>
    <dgm:pt modelId="{58511481-B3CA-4D6D-86FC-4FC97144E270}" type="sibTrans" cxnId="{93A273CA-6AF7-4ED6-9330-0BB0A20B1F36}">
      <dgm:prSet/>
      <dgm:spPr/>
      <dgm:t>
        <a:bodyPr/>
        <a:lstStyle/>
        <a:p>
          <a:endParaRPr lang="ru-RU"/>
        </a:p>
      </dgm:t>
    </dgm:pt>
    <dgm:pt modelId="{1811E992-7B14-433C-8E4C-DFD51C240E69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Создание государства у варягов.</a:t>
          </a:r>
          <a:endParaRPr lang="ru-RU" sz="2400" b="1" dirty="0">
            <a:solidFill>
              <a:schemeClr val="tx1"/>
            </a:solidFill>
          </a:endParaRPr>
        </a:p>
      </dgm:t>
    </dgm:pt>
    <dgm:pt modelId="{C56FD661-E6F9-46E0-ABEB-3F162BAFFA1C}" type="parTrans" cxnId="{6BF881B8-12FD-4C72-AF41-2BEF43A0336A}">
      <dgm:prSet/>
      <dgm:spPr/>
      <dgm:t>
        <a:bodyPr/>
        <a:lstStyle/>
        <a:p>
          <a:endParaRPr lang="ru-RU"/>
        </a:p>
      </dgm:t>
    </dgm:pt>
    <dgm:pt modelId="{F1F51C43-E1AC-49FA-98EC-5348FDDB482B}" type="sibTrans" cxnId="{6BF881B8-12FD-4C72-AF41-2BEF43A0336A}">
      <dgm:prSet/>
      <dgm:spPr/>
      <dgm:t>
        <a:bodyPr/>
        <a:lstStyle/>
        <a:p>
          <a:endParaRPr lang="ru-RU"/>
        </a:p>
      </dgm:t>
    </dgm:pt>
    <dgm:pt modelId="{102B7E19-B4B9-45F6-9A53-BE378927F74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 славян уже существовала собственная система управления.</a:t>
          </a:r>
          <a:endParaRPr lang="ru-RU" sz="2000" b="1" dirty="0">
            <a:solidFill>
              <a:schemeClr val="tx1"/>
            </a:solidFill>
          </a:endParaRPr>
        </a:p>
      </dgm:t>
    </dgm:pt>
    <dgm:pt modelId="{88F5FB71-34A9-4436-A37C-5122229F45DC}" type="parTrans" cxnId="{19277D05-F9EC-44B9-92D0-3F991FEA43EF}">
      <dgm:prSet/>
      <dgm:spPr/>
      <dgm:t>
        <a:bodyPr/>
        <a:lstStyle/>
        <a:p>
          <a:endParaRPr lang="ru-RU"/>
        </a:p>
      </dgm:t>
    </dgm:pt>
    <dgm:pt modelId="{CF114AB1-D06D-46C3-A88A-3C9AE0E402E2}" type="sibTrans" cxnId="{19277D05-F9EC-44B9-92D0-3F991FEA43EF}">
      <dgm:prSet/>
      <dgm:spPr/>
      <dgm:t>
        <a:bodyPr/>
        <a:lstStyle/>
        <a:p>
          <a:endParaRPr lang="ru-RU"/>
        </a:p>
      </dgm:t>
    </dgm:pt>
    <dgm:pt modelId="{7F4868E7-5752-4A9F-B5E2-FE474DB46FF9}">
      <dgm:prSet phldrT="[Текст]"/>
      <dgm:spPr/>
      <dgm:t>
        <a:bodyPr/>
        <a:lstStyle/>
        <a:p>
          <a:endParaRPr lang="ru-RU" sz="1600" dirty="0"/>
        </a:p>
      </dgm:t>
    </dgm:pt>
    <dgm:pt modelId="{64110FFD-8922-44EA-9007-6BFC6E928234}" type="parTrans" cxnId="{C9C40A0C-D61B-4383-8758-C13B2A057DEA}">
      <dgm:prSet/>
      <dgm:spPr/>
      <dgm:t>
        <a:bodyPr/>
        <a:lstStyle/>
        <a:p>
          <a:endParaRPr lang="ru-RU"/>
        </a:p>
      </dgm:t>
    </dgm:pt>
    <dgm:pt modelId="{ACD88520-1C36-4438-987E-D64873C3720C}" type="sibTrans" cxnId="{C9C40A0C-D61B-4383-8758-C13B2A057DEA}">
      <dgm:prSet/>
      <dgm:spPr/>
      <dgm:t>
        <a:bodyPr/>
        <a:lstStyle/>
        <a:p>
          <a:endParaRPr lang="ru-RU"/>
        </a:p>
      </dgm:t>
    </dgm:pt>
    <dgm:pt modelId="{13A2F2C4-5746-453C-93A9-66D6FD960808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Причины приглашения.</a:t>
          </a:r>
          <a:endParaRPr lang="ru-RU" sz="2400" b="1" dirty="0">
            <a:solidFill>
              <a:schemeClr val="tx1"/>
            </a:solidFill>
          </a:endParaRPr>
        </a:p>
      </dgm:t>
    </dgm:pt>
    <dgm:pt modelId="{642F3960-9640-45CE-B940-8E9408F18BB7}" type="parTrans" cxnId="{2688E84F-69AE-4369-B098-233E27F47399}">
      <dgm:prSet/>
      <dgm:spPr/>
      <dgm:t>
        <a:bodyPr/>
        <a:lstStyle/>
        <a:p>
          <a:endParaRPr lang="ru-RU"/>
        </a:p>
      </dgm:t>
    </dgm:pt>
    <dgm:pt modelId="{92E13486-1F93-4372-9E75-09B8B6A44A9D}" type="sibTrans" cxnId="{2688E84F-69AE-4369-B098-233E27F47399}">
      <dgm:prSet/>
      <dgm:spPr/>
      <dgm:t>
        <a:bodyPr/>
        <a:lstStyle/>
        <a:p>
          <a:endParaRPr lang="ru-RU"/>
        </a:p>
      </dgm:t>
    </dgm:pt>
    <dgm:pt modelId="{56F0573C-59E0-4B05-B854-A441AAFEDE9D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Усобицы, неспособность к самоуправлению.</a:t>
          </a:r>
          <a:endParaRPr lang="ru-RU" sz="2400" b="1" dirty="0">
            <a:solidFill>
              <a:schemeClr val="tx1"/>
            </a:solidFill>
          </a:endParaRPr>
        </a:p>
      </dgm:t>
    </dgm:pt>
    <dgm:pt modelId="{FCE55BA9-4648-4226-9F5A-95EBAEAD41F5}" type="parTrans" cxnId="{33BF7D32-FE0D-4ED6-86FA-4F69D98C2A78}">
      <dgm:prSet/>
      <dgm:spPr/>
      <dgm:t>
        <a:bodyPr/>
        <a:lstStyle/>
        <a:p>
          <a:endParaRPr lang="ru-RU"/>
        </a:p>
      </dgm:t>
    </dgm:pt>
    <dgm:pt modelId="{9AD9515D-AA5B-456A-B13C-DA68029FD4B0}" type="sibTrans" cxnId="{33BF7D32-FE0D-4ED6-86FA-4F69D98C2A78}">
      <dgm:prSet/>
      <dgm:spPr/>
      <dgm:t>
        <a:bodyPr/>
        <a:lstStyle/>
        <a:p>
          <a:endParaRPr lang="ru-RU"/>
        </a:p>
      </dgm:t>
    </dgm:pt>
    <dgm:pt modelId="{432E6DDA-6115-4B06-9A32-1AFD3FB8119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Пресечение древнейшей династии, усобицы.</a:t>
          </a:r>
          <a:endParaRPr lang="ru-RU" sz="2000" dirty="0"/>
        </a:p>
      </dgm:t>
    </dgm:pt>
    <dgm:pt modelId="{17AF7F63-E50B-45B3-AD5E-CBCDEFB13EA7}" type="parTrans" cxnId="{5985E40A-AD1C-4D40-B8DE-94AFBCCEA76E}">
      <dgm:prSet/>
      <dgm:spPr/>
      <dgm:t>
        <a:bodyPr/>
        <a:lstStyle/>
        <a:p>
          <a:endParaRPr lang="ru-RU"/>
        </a:p>
      </dgm:t>
    </dgm:pt>
    <dgm:pt modelId="{A7E82839-821F-4FB4-B6F2-17004B7DC1FF}" type="sibTrans" cxnId="{5985E40A-AD1C-4D40-B8DE-94AFBCCEA76E}">
      <dgm:prSet/>
      <dgm:spPr/>
      <dgm:t>
        <a:bodyPr/>
        <a:lstStyle/>
        <a:p>
          <a:endParaRPr lang="ru-RU"/>
        </a:p>
      </dgm:t>
    </dgm:pt>
    <dgm:pt modelId="{D0150182-5990-4B05-A2BF-E97D0832FA88}" type="pres">
      <dgm:prSet presAssocID="{A596C298-BA53-455C-A21D-FF9E3674B061}" presName="Name0" presStyleCnt="0">
        <dgm:presLayoutVars>
          <dgm:dir/>
          <dgm:resizeHandles val="exact"/>
        </dgm:presLayoutVars>
      </dgm:prSet>
      <dgm:spPr/>
    </dgm:pt>
    <dgm:pt modelId="{279A233E-D219-41D3-BAB3-DE6FDB60B024}" type="pres">
      <dgm:prSet presAssocID="{926A17C1-F223-430A-A651-5B76720AE04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737A25-CA0C-4704-B947-2F0E4F56DAE0}" type="pres">
      <dgm:prSet presAssocID="{0398990E-270D-4A5F-A5D4-33909812CCA3}" presName="sibTrans" presStyleCnt="0"/>
      <dgm:spPr/>
    </dgm:pt>
    <dgm:pt modelId="{CEFCDF40-2CFA-4E73-953A-2E060681AD7F}" type="pres">
      <dgm:prSet presAssocID="{E15B616C-15C6-409B-A3E3-ACEA4BE9463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1B5FB3-4091-41A2-88F7-4D2A53B1C476}" type="pres">
      <dgm:prSet presAssocID="{E722A237-F136-48BB-AB18-47F68CC41049}" presName="sibTrans" presStyleCnt="0"/>
      <dgm:spPr/>
    </dgm:pt>
    <dgm:pt modelId="{97220B25-C289-40F4-8353-5D7A67E1117A}" type="pres">
      <dgm:prSet presAssocID="{2BADA1E6-E154-4454-9BBF-97547D5828E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BCEA7F-64EE-47D1-AA3F-18D42E9B95BF}" type="presOf" srcId="{05B1A76C-2848-4152-A60A-8F61D9647AD8}" destId="{279A233E-D219-41D3-BAB3-DE6FDB60B024}" srcOrd="0" destOrd="3" presId="urn:microsoft.com/office/officeart/2005/8/layout/hList6"/>
    <dgm:cxn modelId="{2688E84F-69AE-4369-B098-233E27F47399}" srcId="{E15B616C-15C6-409B-A3E3-ACEA4BE9463C}" destId="{13A2F2C4-5746-453C-93A9-66D6FD960808}" srcOrd="3" destOrd="0" parTransId="{642F3960-9640-45CE-B940-8E9408F18BB7}" sibTransId="{92E13486-1F93-4372-9E75-09B8B6A44A9D}"/>
    <dgm:cxn modelId="{32E53FC0-A956-4DF2-96FF-722C6BF00688}" srcId="{E15B616C-15C6-409B-A3E3-ACEA4BE9463C}" destId="{DA7FA213-E900-4C09-9BE7-CB1D78FB6F03}" srcOrd="0" destOrd="0" parTransId="{7727339D-E708-41F1-BD63-E2387C13C3A2}" sibTransId="{DC74E162-82D9-472B-92A4-79CAC43883D4}"/>
    <dgm:cxn modelId="{9B415ED6-BF5E-41A4-B026-6412A81AEE31}" srcId="{A596C298-BA53-455C-A21D-FF9E3674B061}" destId="{E15B616C-15C6-409B-A3E3-ACEA4BE9463C}" srcOrd="1" destOrd="0" parTransId="{9F4A33FF-79A6-4A7B-81E6-D2AD8BA02EE9}" sibTransId="{E722A237-F136-48BB-AB18-47F68CC41049}"/>
    <dgm:cxn modelId="{BE5F334E-3A9A-4A4B-98C4-042B768150AB}" type="presOf" srcId="{1811E992-7B14-433C-8E4C-DFD51C240E69}" destId="{CEFCDF40-2CFA-4E73-953A-2E060681AD7F}" srcOrd="0" destOrd="3" presId="urn:microsoft.com/office/officeart/2005/8/layout/hList6"/>
    <dgm:cxn modelId="{C9C40A0C-D61B-4383-8758-C13B2A057DEA}" srcId="{2BADA1E6-E154-4454-9BBF-97547D5828ED}" destId="{7F4868E7-5752-4A9F-B5E2-FE474DB46FF9}" srcOrd="4" destOrd="0" parTransId="{64110FFD-8922-44EA-9007-6BFC6E928234}" sibTransId="{ACD88520-1C36-4438-987E-D64873C3720C}"/>
    <dgm:cxn modelId="{E91382AF-B525-4A5E-8E2A-D69E040C8EB8}" type="presOf" srcId="{E4D95387-C238-499F-BF95-5B2001F4C7BB}" destId="{97220B25-C289-40F4-8353-5D7A67E1117A}" srcOrd="0" destOrd="1" presId="urn:microsoft.com/office/officeart/2005/8/layout/hList6"/>
    <dgm:cxn modelId="{5E2CE911-F35F-46E3-A693-3FD0C8187654}" type="presOf" srcId="{432E6DDA-6115-4B06-9A32-1AFD3FB8119F}" destId="{97220B25-C289-40F4-8353-5D7A67E1117A}" srcOrd="0" destOrd="4" presId="urn:microsoft.com/office/officeart/2005/8/layout/hList6"/>
    <dgm:cxn modelId="{6FBC591E-47E3-4423-851F-C399917ADC07}" srcId="{A596C298-BA53-455C-A21D-FF9E3674B061}" destId="{926A17C1-F223-430A-A651-5B76720AE048}" srcOrd="0" destOrd="0" parTransId="{88972C67-074E-445B-9915-6B09E85BF16E}" sibTransId="{0398990E-270D-4A5F-A5D4-33909812CCA3}"/>
    <dgm:cxn modelId="{DB779840-FF1B-42CE-A2E8-3FE164CF4730}" srcId="{2BADA1E6-E154-4454-9BBF-97547D5828ED}" destId="{E4D95387-C238-499F-BF95-5B2001F4C7BB}" srcOrd="0" destOrd="0" parTransId="{B1369638-205D-4B81-83CF-3CE396C98102}" sibTransId="{05D35F18-A9FA-4268-8EAD-98735C506FA9}"/>
    <dgm:cxn modelId="{5B2B1522-549A-4A12-81FB-DB129DECA140}" type="presOf" srcId="{A596C298-BA53-455C-A21D-FF9E3674B061}" destId="{D0150182-5990-4B05-A2BF-E97D0832FA88}" srcOrd="0" destOrd="0" presId="urn:microsoft.com/office/officeart/2005/8/layout/hList6"/>
    <dgm:cxn modelId="{2A3EBCF3-37B4-4FAD-B5F0-50ECCE9D68CB}" type="presOf" srcId="{453F9581-E5EE-449F-9239-B3614FF6856E}" destId="{279A233E-D219-41D3-BAB3-DE6FDB60B024}" srcOrd="0" destOrd="2" presId="urn:microsoft.com/office/officeart/2005/8/layout/hList6"/>
    <dgm:cxn modelId="{14FEE2A2-67B1-4A02-A5D3-5573F0EB048E}" type="presOf" srcId="{56F0573C-59E0-4B05-B854-A441AAFEDE9D}" destId="{279A233E-D219-41D3-BAB3-DE6FDB60B024}" srcOrd="0" destOrd="4" presId="urn:microsoft.com/office/officeart/2005/8/layout/hList6"/>
    <dgm:cxn modelId="{F342D11A-FA4A-4E66-90DB-33BF7B06B60C}" type="presOf" srcId="{D1047897-4611-4B5A-AAD6-B7C4D24FDC90}" destId="{279A233E-D219-41D3-BAB3-DE6FDB60B024}" srcOrd="0" destOrd="1" presId="urn:microsoft.com/office/officeart/2005/8/layout/hList6"/>
    <dgm:cxn modelId="{880364E9-4B6B-4781-8A1B-18986E911F4A}" type="presOf" srcId="{102B7E19-B4B9-45F6-9A53-BE378927F74C}" destId="{97220B25-C289-40F4-8353-5D7A67E1117A}" srcOrd="0" destOrd="3" presId="urn:microsoft.com/office/officeart/2005/8/layout/hList6"/>
    <dgm:cxn modelId="{33BF7D32-FE0D-4ED6-86FA-4F69D98C2A78}" srcId="{926A17C1-F223-430A-A651-5B76720AE048}" destId="{56F0573C-59E0-4B05-B854-A441AAFEDE9D}" srcOrd="3" destOrd="0" parTransId="{FCE55BA9-4648-4226-9F5A-95EBAEAD41F5}" sibTransId="{9AD9515D-AA5B-456A-B13C-DA68029FD4B0}"/>
    <dgm:cxn modelId="{FB785BE7-A237-4BC3-880F-D75E4C379D7F}" type="presOf" srcId="{13A2F2C4-5746-453C-93A9-66D6FD960808}" destId="{CEFCDF40-2CFA-4E73-953A-2E060681AD7F}" srcOrd="0" destOrd="4" presId="urn:microsoft.com/office/officeart/2005/8/layout/hList6"/>
    <dgm:cxn modelId="{93A273CA-6AF7-4ED6-9330-0BB0A20B1F36}" srcId="{926A17C1-F223-430A-A651-5B76720AE048}" destId="{05B1A76C-2848-4152-A60A-8F61D9647AD8}" srcOrd="2" destOrd="0" parTransId="{55DAE1B7-3C6A-4281-A6F6-22D74E6D3B9C}" sibTransId="{58511481-B3CA-4D6D-86FC-4FC97144E270}"/>
    <dgm:cxn modelId="{19277D05-F9EC-44B9-92D0-3F991FEA43EF}" srcId="{2BADA1E6-E154-4454-9BBF-97547D5828ED}" destId="{102B7E19-B4B9-45F6-9A53-BE378927F74C}" srcOrd="2" destOrd="0" parTransId="{88F5FB71-34A9-4436-A37C-5122229F45DC}" sibTransId="{CF114AB1-D06D-46C3-A88A-3C9AE0E402E2}"/>
    <dgm:cxn modelId="{563D5C1E-E9DB-47E7-AB62-80A9671D1D64}" type="presOf" srcId="{E15B616C-15C6-409B-A3E3-ACEA4BE9463C}" destId="{CEFCDF40-2CFA-4E73-953A-2E060681AD7F}" srcOrd="0" destOrd="0" presId="urn:microsoft.com/office/officeart/2005/8/layout/hList6"/>
    <dgm:cxn modelId="{3522EEC9-F450-4399-BCCA-1451FDB5DBD4}" type="presOf" srcId="{95D73105-8154-4D64-9237-1E45DCA6CD7C}" destId="{97220B25-C289-40F4-8353-5D7A67E1117A}" srcOrd="0" destOrd="2" presId="urn:microsoft.com/office/officeart/2005/8/layout/hList6"/>
    <dgm:cxn modelId="{18752522-1586-46D1-8FB1-93472C948EF5}" srcId="{A596C298-BA53-455C-A21D-FF9E3674B061}" destId="{2BADA1E6-E154-4454-9BBF-97547D5828ED}" srcOrd="2" destOrd="0" parTransId="{F3450F02-1866-4188-99F0-8476C44D4E46}" sibTransId="{AA5DF302-293B-4133-AED5-FF78929EA209}"/>
    <dgm:cxn modelId="{6BF881B8-12FD-4C72-AF41-2BEF43A0336A}" srcId="{E15B616C-15C6-409B-A3E3-ACEA4BE9463C}" destId="{1811E992-7B14-433C-8E4C-DFD51C240E69}" srcOrd="2" destOrd="0" parTransId="{C56FD661-E6F9-46E0-ABEB-3F162BAFFA1C}" sibTransId="{F1F51C43-E1AC-49FA-98EC-5348FDDB482B}"/>
    <dgm:cxn modelId="{6C87E322-9454-4744-A0AC-9CDDAAD45720}" type="presOf" srcId="{926A17C1-F223-430A-A651-5B76720AE048}" destId="{279A233E-D219-41D3-BAB3-DE6FDB60B024}" srcOrd="0" destOrd="0" presId="urn:microsoft.com/office/officeart/2005/8/layout/hList6"/>
    <dgm:cxn modelId="{D24E861F-0E84-412F-96B7-13649640A3B9}" srcId="{2BADA1E6-E154-4454-9BBF-97547D5828ED}" destId="{95D73105-8154-4D64-9237-1E45DCA6CD7C}" srcOrd="1" destOrd="0" parTransId="{0B99377A-8348-4096-8A71-1CC859221F4C}" sibTransId="{4D241E84-CA4A-42F5-ADB6-708A6599D9EE}"/>
    <dgm:cxn modelId="{832BBCF0-AC14-4474-B63C-886DCC056983}" type="presOf" srcId="{816127C2-9F38-4E4D-9805-74ED8ADB4496}" destId="{CEFCDF40-2CFA-4E73-953A-2E060681AD7F}" srcOrd="0" destOrd="2" presId="urn:microsoft.com/office/officeart/2005/8/layout/hList6"/>
    <dgm:cxn modelId="{D5981F8D-E3C5-4E87-9648-438D196EBB22}" srcId="{926A17C1-F223-430A-A651-5B76720AE048}" destId="{D1047897-4611-4B5A-AAD6-B7C4D24FDC90}" srcOrd="0" destOrd="0" parTransId="{EDA48E10-7E9D-4C27-B53C-8A532F6E7A27}" sibTransId="{16FD9B22-78B8-489D-B979-CA81B501D0FE}"/>
    <dgm:cxn modelId="{32990D7D-2C97-46B7-98E6-5A910CDE51EF}" srcId="{E15B616C-15C6-409B-A3E3-ACEA4BE9463C}" destId="{816127C2-9F38-4E4D-9805-74ED8ADB4496}" srcOrd="1" destOrd="0" parTransId="{3671B4F3-B799-4E31-BF10-56C1B793728D}" sibTransId="{2119FAA7-2675-42CC-B118-A199251C276F}"/>
    <dgm:cxn modelId="{522CF880-AF67-4A1F-9899-C70ED35B9036}" srcId="{926A17C1-F223-430A-A651-5B76720AE048}" destId="{453F9581-E5EE-449F-9239-B3614FF6856E}" srcOrd="1" destOrd="0" parTransId="{35A81C66-8CA4-4404-84A5-DDEAFF4B6530}" sibTransId="{459480FC-C18C-4406-A0DC-CAF6A29A1FA8}"/>
    <dgm:cxn modelId="{8F40B576-91C1-42B7-B294-1F721BEB8DC5}" type="presOf" srcId="{7F4868E7-5752-4A9F-B5E2-FE474DB46FF9}" destId="{97220B25-C289-40F4-8353-5D7A67E1117A}" srcOrd="0" destOrd="5" presId="urn:microsoft.com/office/officeart/2005/8/layout/hList6"/>
    <dgm:cxn modelId="{FF3B602D-E621-4CF9-B2F0-0D4643FA8E37}" type="presOf" srcId="{DA7FA213-E900-4C09-9BE7-CB1D78FB6F03}" destId="{CEFCDF40-2CFA-4E73-953A-2E060681AD7F}" srcOrd="0" destOrd="1" presId="urn:microsoft.com/office/officeart/2005/8/layout/hList6"/>
    <dgm:cxn modelId="{6E7DC810-4719-44F5-8AC4-90B3F5329605}" type="presOf" srcId="{2BADA1E6-E154-4454-9BBF-97547D5828ED}" destId="{97220B25-C289-40F4-8353-5D7A67E1117A}" srcOrd="0" destOrd="0" presId="urn:microsoft.com/office/officeart/2005/8/layout/hList6"/>
    <dgm:cxn modelId="{5985E40A-AD1C-4D40-B8DE-94AFBCCEA76E}" srcId="{2BADA1E6-E154-4454-9BBF-97547D5828ED}" destId="{432E6DDA-6115-4B06-9A32-1AFD3FB8119F}" srcOrd="3" destOrd="0" parTransId="{17AF7F63-E50B-45B3-AD5E-CBCDEFB13EA7}" sibTransId="{A7E82839-821F-4FB4-B6F2-17004B7DC1FF}"/>
    <dgm:cxn modelId="{73AAA44E-95B0-4525-A3A0-BAC8A24C1061}" type="presParOf" srcId="{D0150182-5990-4B05-A2BF-E97D0832FA88}" destId="{279A233E-D219-41D3-BAB3-DE6FDB60B024}" srcOrd="0" destOrd="0" presId="urn:microsoft.com/office/officeart/2005/8/layout/hList6"/>
    <dgm:cxn modelId="{99ABE165-3144-4566-838A-02329380D73B}" type="presParOf" srcId="{D0150182-5990-4B05-A2BF-E97D0832FA88}" destId="{55737A25-CA0C-4704-B947-2F0E4F56DAE0}" srcOrd="1" destOrd="0" presId="urn:microsoft.com/office/officeart/2005/8/layout/hList6"/>
    <dgm:cxn modelId="{6399263C-9801-4F8F-802C-7AE66D7DC3EB}" type="presParOf" srcId="{D0150182-5990-4B05-A2BF-E97D0832FA88}" destId="{CEFCDF40-2CFA-4E73-953A-2E060681AD7F}" srcOrd="2" destOrd="0" presId="urn:microsoft.com/office/officeart/2005/8/layout/hList6"/>
    <dgm:cxn modelId="{DAF8A42F-15E1-4B25-B2CD-830993AFB6D0}" type="presParOf" srcId="{D0150182-5990-4B05-A2BF-E97D0832FA88}" destId="{E91B5FB3-4091-41A2-88F7-4D2A53B1C476}" srcOrd="3" destOrd="0" presId="urn:microsoft.com/office/officeart/2005/8/layout/hList6"/>
    <dgm:cxn modelId="{1CCBBB89-D5B5-4049-A704-1AC69D3E3D0B}" type="presParOf" srcId="{D0150182-5990-4B05-A2BF-E97D0832FA88}" destId="{97220B25-C289-40F4-8353-5D7A67E1117A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904523-2E84-4B05-B249-D04820C0987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C033A7-F44E-4D1D-BA00-15A52EF7F6BF}">
      <dgm:prSet phldrT="[Текст]"/>
      <dgm:spPr/>
      <dgm:t>
        <a:bodyPr/>
        <a:lstStyle/>
        <a:p>
          <a:r>
            <a:rPr lang="ru-RU" b="1" dirty="0" smtClean="0"/>
            <a:t>Великий князь</a:t>
          </a:r>
          <a:endParaRPr lang="ru-RU" b="1" dirty="0"/>
        </a:p>
      </dgm:t>
    </dgm:pt>
    <dgm:pt modelId="{D1B57BBF-1D19-4079-8177-5AB5AB0F9C8D}" type="parTrans" cxnId="{FADF44A4-368D-437A-8C48-2F695E1495A7}">
      <dgm:prSet/>
      <dgm:spPr/>
      <dgm:t>
        <a:bodyPr/>
        <a:lstStyle/>
        <a:p>
          <a:endParaRPr lang="ru-RU"/>
        </a:p>
      </dgm:t>
    </dgm:pt>
    <dgm:pt modelId="{D54F4EC9-A5B8-4AA3-B218-3E6A837CBF9B}" type="sibTrans" cxnId="{FADF44A4-368D-437A-8C48-2F695E1495A7}">
      <dgm:prSet/>
      <dgm:spPr/>
      <dgm:t>
        <a:bodyPr/>
        <a:lstStyle/>
        <a:p>
          <a:endParaRPr lang="ru-RU"/>
        </a:p>
      </dgm:t>
    </dgm:pt>
    <dgm:pt modelId="{E7A9DF4B-CF27-434E-843A-F136BA6E77F7}">
      <dgm:prSet phldrT="[Текст]"/>
      <dgm:spPr/>
      <dgm:t>
        <a:bodyPr/>
        <a:lstStyle/>
        <a:p>
          <a:r>
            <a:rPr lang="ru-RU" b="1" dirty="0" smtClean="0"/>
            <a:t>Дружина</a:t>
          </a:r>
          <a:endParaRPr lang="ru-RU" b="1" dirty="0"/>
        </a:p>
      </dgm:t>
    </dgm:pt>
    <dgm:pt modelId="{F961D6E3-6FA8-494A-B2DD-6968CEBC6ED6}" type="parTrans" cxnId="{2B12E28C-6360-4316-B2B7-68BB637DDF85}">
      <dgm:prSet/>
      <dgm:spPr/>
      <dgm:t>
        <a:bodyPr/>
        <a:lstStyle/>
        <a:p>
          <a:endParaRPr lang="ru-RU"/>
        </a:p>
      </dgm:t>
    </dgm:pt>
    <dgm:pt modelId="{3B6E2EA5-8F92-43E8-951C-0FA3129B4DD5}" type="sibTrans" cxnId="{2B12E28C-6360-4316-B2B7-68BB637DDF85}">
      <dgm:prSet/>
      <dgm:spPr/>
      <dgm:t>
        <a:bodyPr/>
        <a:lstStyle/>
        <a:p>
          <a:endParaRPr lang="ru-RU"/>
        </a:p>
      </dgm:t>
    </dgm:pt>
    <dgm:pt modelId="{C5990604-9CC2-4AF2-856D-C4A4EA3CFEEE}">
      <dgm:prSet phldrT="[Текст]"/>
      <dgm:spPr/>
      <dgm:t>
        <a:bodyPr/>
        <a:lstStyle/>
        <a:p>
          <a:r>
            <a:rPr lang="ru-RU" b="1" dirty="0" smtClean="0"/>
            <a:t>Князь племенных союзов</a:t>
          </a:r>
          <a:endParaRPr lang="ru-RU" b="1" dirty="0"/>
        </a:p>
      </dgm:t>
    </dgm:pt>
    <dgm:pt modelId="{F81EE618-6798-443D-B9BA-E2BBCFEDF2E2}" type="parTrans" cxnId="{3EE3BF9E-EC23-4BF1-845D-C7FA60692F92}">
      <dgm:prSet/>
      <dgm:spPr/>
      <dgm:t>
        <a:bodyPr/>
        <a:lstStyle/>
        <a:p>
          <a:endParaRPr lang="ru-RU"/>
        </a:p>
      </dgm:t>
    </dgm:pt>
    <dgm:pt modelId="{9E7FDC16-D659-4E48-8BFD-5911AB8D9188}" type="sibTrans" cxnId="{3EE3BF9E-EC23-4BF1-845D-C7FA60692F92}">
      <dgm:prSet/>
      <dgm:spPr/>
      <dgm:t>
        <a:bodyPr/>
        <a:lstStyle/>
        <a:p>
          <a:endParaRPr lang="ru-RU"/>
        </a:p>
      </dgm:t>
    </dgm:pt>
    <dgm:pt modelId="{40CDC786-098E-4BBE-BBC3-2355CAC8C7BC}">
      <dgm:prSet phldrT="[Текст]"/>
      <dgm:spPr/>
      <dgm:t>
        <a:bodyPr/>
        <a:lstStyle/>
        <a:p>
          <a:r>
            <a:rPr lang="ru-RU" b="1" dirty="0" smtClean="0"/>
            <a:t>Дружины</a:t>
          </a:r>
          <a:endParaRPr lang="ru-RU" b="1" dirty="0"/>
        </a:p>
      </dgm:t>
    </dgm:pt>
    <dgm:pt modelId="{9D673225-A959-4522-847C-989793601984}" type="parTrans" cxnId="{1FB9E937-2F53-4FF8-A829-A8EA501E83E5}">
      <dgm:prSet/>
      <dgm:spPr/>
      <dgm:t>
        <a:bodyPr/>
        <a:lstStyle/>
        <a:p>
          <a:endParaRPr lang="ru-RU"/>
        </a:p>
      </dgm:t>
    </dgm:pt>
    <dgm:pt modelId="{A08D4341-EA33-42F0-AB1B-FC54CF3863C4}" type="sibTrans" cxnId="{1FB9E937-2F53-4FF8-A829-A8EA501E83E5}">
      <dgm:prSet/>
      <dgm:spPr/>
      <dgm:t>
        <a:bodyPr/>
        <a:lstStyle/>
        <a:p>
          <a:endParaRPr lang="ru-RU"/>
        </a:p>
      </dgm:t>
    </dgm:pt>
    <dgm:pt modelId="{EC68A25A-7180-4BBF-B20E-5FFFB13DF72F}" type="pres">
      <dgm:prSet presAssocID="{2E904523-2E84-4B05-B249-D04820C09872}" presName="linear" presStyleCnt="0">
        <dgm:presLayoutVars>
          <dgm:dir/>
          <dgm:animLvl val="lvl"/>
          <dgm:resizeHandles val="exact"/>
        </dgm:presLayoutVars>
      </dgm:prSet>
      <dgm:spPr/>
    </dgm:pt>
    <dgm:pt modelId="{9B086B41-F0BD-4DE2-9120-25E161C5D522}" type="pres">
      <dgm:prSet presAssocID="{18C033A7-F44E-4D1D-BA00-15A52EF7F6BF}" presName="parentLin" presStyleCnt="0"/>
      <dgm:spPr/>
    </dgm:pt>
    <dgm:pt modelId="{F7C27A67-B45F-43A4-B44D-908084A19C3D}" type="pres">
      <dgm:prSet presAssocID="{18C033A7-F44E-4D1D-BA00-15A52EF7F6BF}" presName="parentLeftMargin" presStyleLbl="node1" presStyleIdx="0" presStyleCnt="4"/>
      <dgm:spPr/>
    </dgm:pt>
    <dgm:pt modelId="{3AA8BEC7-9051-4ECD-9278-4106866D9059}" type="pres">
      <dgm:prSet presAssocID="{18C033A7-F44E-4D1D-BA00-15A52EF7F6B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0317F421-CCB3-4B19-97B6-4214FEE827F7}" type="pres">
      <dgm:prSet presAssocID="{18C033A7-F44E-4D1D-BA00-15A52EF7F6BF}" presName="negativeSpace" presStyleCnt="0"/>
      <dgm:spPr/>
    </dgm:pt>
    <dgm:pt modelId="{C61B20C5-F332-4F84-9D61-3EF16C30B3A9}" type="pres">
      <dgm:prSet presAssocID="{18C033A7-F44E-4D1D-BA00-15A52EF7F6BF}" presName="childText" presStyleLbl="conFgAcc1" presStyleIdx="0" presStyleCnt="4">
        <dgm:presLayoutVars>
          <dgm:bulletEnabled val="1"/>
        </dgm:presLayoutVars>
      </dgm:prSet>
      <dgm:spPr/>
    </dgm:pt>
    <dgm:pt modelId="{B473E27E-4408-4B77-A6D6-75E7D7CF9C29}" type="pres">
      <dgm:prSet presAssocID="{D54F4EC9-A5B8-4AA3-B218-3E6A837CBF9B}" presName="spaceBetweenRectangles" presStyleCnt="0"/>
      <dgm:spPr/>
    </dgm:pt>
    <dgm:pt modelId="{7228DE7A-BAC8-4FEA-86D8-3219B61C817B}" type="pres">
      <dgm:prSet presAssocID="{E7A9DF4B-CF27-434E-843A-F136BA6E77F7}" presName="parentLin" presStyleCnt="0"/>
      <dgm:spPr/>
    </dgm:pt>
    <dgm:pt modelId="{2723B0A6-8716-4F75-B4C5-1190FA01ED26}" type="pres">
      <dgm:prSet presAssocID="{E7A9DF4B-CF27-434E-843A-F136BA6E77F7}" presName="parentLeftMargin" presStyleLbl="node1" presStyleIdx="0" presStyleCnt="4"/>
      <dgm:spPr/>
    </dgm:pt>
    <dgm:pt modelId="{12A40E34-B4AF-45D8-A5AA-D4A8CDC7B7B1}" type="pres">
      <dgm:prSet presAssocID="{E7A9DF4B-CF27-434E-843A-F136BA6E77F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7A225F9-DA03-49A5-B2D0-368EAE120620}" type="pres">
      <dgm:prSet presAssocID="{E7A9DF4B-CF27-434E-843A-F136BA6E77F7}" presName="negativeSpace" presStyleCnt="0"/>
      <dgm:spPr/>
    </dgm:pt>
    <dgm:pt modelId="{5880445F-87D7-42CF-AEE6-3A1DFC9AEC48}" type="pres">
      <dgm:prSet presAssocID="{E7A9DF4B-CF27-434E-843A-F136BA6E77F7}" presName="childText" presStyleLbl="conFgAcc1" presStyleIdx="1" presStyleCnt="4">
        <dgm:presLayoutVars>
          <dgm:bulletEnabled val="1"/>
        </dgm:presLayoutVars>
      </dgm:prSet>
      <dgm:spPr/>
    </dgm:pt>
    <dgm:pt modelId="{6D481A46-4F2B-4677-9AF5-B6F692F4E194}" type="pres">
      <dgm:prSet presAssocID="{3B6E2EA5-8F92-43E8-951C-0FA3129B4DD5}" presName="spaceBetweenRectangles" presStyleCnt="0"/>
      <dgm:spPr/>
    </dgm:pt>
    <dgm:pt modelId="{48F987DF-8FC5-4849-BE51-5AF05D551F71}" type="pres">
      <dgm:prSet presAssocID="{C5990604-9CC2-4AF2-856D-C4A4EA3CFEEE}" presName="parentLin" presStyleCnt="0"/>
      <dgm:spPr/>
    </dgm:pt>
    <dgm:pt modelId="{CFA04C0F-811F-4F7D-B1D6-2A8BAFBF926B}" type="pres">
      <dgm:prSet presAssocID="{C5990604-9CC2-4AF2-856D-C4A4EA3CFEEE}" presName="parentLeftMargin" presStyleLbl="node1" presStyleIdx="1" presStyleCnt="4"/>
      <dgm:spPr/>
    </dgm:pt>
    <dgm:pt modelId="{A02AFF09-148D-4915-971C-3498269367AF}" type="pres">
      <dgm:prSet presAssocID="{C5990604-9CC2-4AF2-856D-C4A4EA3CFEE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923B0B5-F32E-42AE-8BB2-9F8AEE3D1234}" type="pres">
      <dgm:prSet presAssocID="{C5990604-9CC2-4AF2-856D-C4A4EA3CFEEE}" presName="negativeSpace" presStyleCnt="0"/>
      <dgm:spPr/>
    </dgm:pt>
    <dgm:pt modelId="{08801D6D-6F4E-4764-9FD1-DD93EE2543D6}" type="pres">
      <dgm:prSet presAssocID="{C5990604-9CC2-4AF2-856D-C4A4EA3CFEEE}" presName="childText" presStyleLbl="conFgAcc1" presStyleIdx="2" presStyleCnt="4">
        <dgm:presLayoutVars>
          <dgm:bulletEnabled val="1"/>
        </dgm:presLayoutVars>
      </dgm:prSet>
      <dgm:spPr/>
    </dgm:pt>
    <dgm:pt modelId="{45C01BD2-5BB0-4B05-B3ED-1789624A66B8}" type="pres">
      <dgm:prSet presAssocID="{9E7FDC16-D659-4E48-8BFD-5911AB8D9188}" presName="spaceBetweenRectangles" presStyleCnt="0"/>
      <dgm:spPr/>
    </dgm:pt>
    <dgm:pt modelId="{20B3EDFE-834C-429E-ADF8-E865DC3476D7}" type="pres">
      <dgm:prSet presAssocID="{40CDC786-098E-4BBE-BBC3-2355CAC8C7BC}" presName="parentLin" presStyleCnt="0"/>
      <dgm:spPr/>
    </dgm:pt>
    <dgm:pt modelId="{8ACA037E-ECF2-40A1-A176-CCAD91B3B80E}" type="pres">
      <dgm:prSet presAssocID="{40CDC786-098E-4BBE-BBC3-2355CAC8C7BC}" presName="parentLeftMargin" presStyleLbl="node1" presStyleIdx="2" presStyleCnt="4"/>
      <dgm:spPr/>
    </dgm:pt>
    <dgm:pt modelId="{F6DF7EBD-3030-446F-B9CF-450BB66AE13C}" type="pres">
      <dgm:prSet presAssocID="{40CDC786-098E-4BBE-BBC3-2355CAC8C7B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75A47-98E9-4998-90E2-A62AACB98504}" type="pres">
      <dgm:prSet presAssocID="{40CDC786-098E-4BBE-BBC3-2355CAC8C7BC}" presName="negativeSpace" presStyleCnt="0"/>
      <dgm:spPr/>
    </dgm:pt>
    <dgm:pt modelId="{9E97E512-CA55-4B24-A4F1-0DC4261D4C0A}" type="pres">
      <dgm:prSet presAssocID="{40CDC786-098E-4BBE-BBC3-2355CAC8C7B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6E40B4D1-10DF-4E72-ACD3-D5E5D465393A}" type="presOf" srcId="{E7A9DF4B-CF27-434E-843A-F136BA6E77F7}" destId="{2723B0A6-8716-4F75-B4C5-1190FA01ED26}" srcOrd="0" destOrd="0" presId="urn:microsoft.com/office/officeart/2005/8/layout/list1"/>
    <dgm:cxn modelId="{FADF44A4-368D-437A-8C48-2F695E1495A7}" srcId="{2E904523-2E84-4B05-B249-D04820C09872}" destId="{18C033A7-F44E-4D1D-BA00-15A52EF7F6BF}" srcOrd="0" destOrd="0" parTransId="{D1B57BBF-1D19-4079-8177-5AB5AB0F9C8D}" sibTransId="{D54F4EC9-A5B8-4AA3-B218-3E6A837CBF9B}"/>
    <dgm:cxn modelId="{B7506433-A63D-4196-BF43-3A99C0C63377}" type="presOf" srcId="{2E904523-2E84-4B05-B249-D04820C09872}" destId="{EC68A25A-7180-4BBF-B20E-5FFFB13DF72F}" srcOrd="0" destOrd="0" presId="urn:microsoft.com/office/officeart/2005/8/layout/list1"/>
    <dgm:cxn modelId="{2B12E28C-6360-4316-B2B7-68BB637DDF85}" srcId="{2E904523-2E84-4B05-B249-D04820C09872}" destId="{E7A9DF4B-CF27-434E-843A-F136BA6E77F7}" srcOrd="1" destOrd="0" parTransId="{F961D6E3-6FA8-494A-B2DD-6968CEBC6ED6}" sibTransId="{3B6E2EA5-8F92-43E8-951C-0FA3129B4DD5}"/>
    <dgm:cxn modelId="{93DBC68E-6F2C-48DF-8336-BD49E6CFB243}" type="presOf" srcId="{C5990604-9CC2-4AF2-856D-C4A4EA3CFEEE}" destId="{A02AFF09-148D-4915-971C-3498269367AF}" srcOrd="1" destOrd="0" presId="urn:microsoft.com/office/officeart/2005/8/layout/list1"/>
    <dgm:cxn modelId="{3B0A1D4A-CC73-4C08-A0E7-65881E452D0E}" type="presOf" srcId="{18C033A7-F44E-4D1D-BA00-15A52EF7F6BF}" destId="{3AA8BEC7-9051-4ECD-9278-4106866D9059}" srcOrd="1" destOrd="0" presId="urn:microsoft.com/office/officeart/2005/8/layout/list1"/>
    <dgm:cxn modelId="{3EE3BF9E-EC23-4BF1-845D-C7FA60692F92}" srcId="{2E904523-2E84-4B05-B249-D04820C09872}" destId="{C5990604-9CC2-4AF2-856D-C4A4EA3CFEEE}" srcOrd="2" destOrd="0" parTransId="{F81EE618-6798-443D-B9BA-E2BBCFEDF2E2}" sibTransId="{9E7FDC16-D659-4E48-8BFD-5911AB8D9188}"/>
    <dgm:cxn modelId="{03AB2BBC-F4C0-4055-AA95-30743C082AE3}" type="presOf" srcId="{18C033A7-F44E-4D1D-BA00-15A52EF7F6BF}" destId="{F7C27A67-B45F-43A4-B44D-908084A19C3D}" srcOrd="0" destOrd="0" presId="urn:microsoft.com/office/officeart/2005/8/layout/list1"/>
    <dgm:cxn modelId="{1FB9E937-2F53-4FF8-A829-A8EA501E83E5}" srcId="{2E904523-2E84-4B05-B249-D04820C09872}" destId="{40CDC786-098E-4BBE-BBC3-2355CAC8C7BC}" srcOrd="3" destOrd="0" parTransId="{9D673225-A959-4522-847C-989793601984}" sibTransId="{A08D4341-EA33-42F0-AB1B-FC54CF3863C4}"/>
    <dgm:cxn modelId="{0550095C-2AAD-4485-A220-B74BB9B553FD}" type="presOf" srcId="{C5990604-9CC2-4AF2-856D-C4A4EA3CFEEE}" destId="{CFA04C0F-811F-4F7D-B1D6-2A8BAFBF926B}" srcOrd="0" destOrd="0" presId="urn:microsoft.com/office/officeart/2005/8/layout/list1"/>
    <dgm:cxn modelId="{0EB48212-57C6-4A76-A406-674874418641}" type="presOf" srcId="{40CDC786-098E-4BBE-BBC3-2355CAC8C7BC}" destId="{F6DF7EBD-3030-446F-B9CF-450BB66AE13C}" srcOrd="1" destOrd="0" presId="urn:microsoft.com/office/officeart/2005/8/layout/list1"/>
    <dgm:cxn modelId="{42FB394C-FF0D-470A-931F-56426657D797}" type="presOf" srcId="{E7A9DF4B-CF27-434E-843A-F136BA6E77F7}" destId="{12A40E34-B4AF-45D8-A5AA-D4A8CDC7B7B1}" srcOrd="1" destOrd="0" presId="urn:microsoft.com/office/officeart/2005/8/layout/list1"/>
    <dgm:cxn modelId="{E0A31EBD-3A74-41B0-ADFD-0C2F894CCA24}" type="presOf" srcId="{40CDC786-098E-4BBE-BBC3-2355CAC8C7BC}" destId="{8ACA037E-ECF2-40A1-A176-CCAD91B3B80E}" srcOrd="0" destOrd="0" presId="urn:microsoft.com/office/officeart/2005/8/layout/list1"/>
    <dgm:cxn modelId="{0DC806C0-AE7E-45AE-ACF4-176C16802AAF}" type="presParOf" srcId="{EC68A25A-7180-4BBF-B20E-5FFFB13DF72F}" destId="{9B086B41-F0BD-4DE2-9120-25E161C5D522}" srcOrd="0" destOrd="0" presId="urn:microsoft.com/office/officeart/2005/8/layout/list1"/>
    <dgm:cxn modelId="{D2A14D03-5E5C-4997-900F-0301C55914D5}" type="presParOf" srcId="{9B086B41-F0BD-4DE2-9120-25E161C5D522}" destId="{F7C27A67-B45F-43A4-B44D-908084A19C3D}" srcOrd="0" destOrd="0" presId="urn:microsoft.com/office/officeart/2005/8/layout/list1"/>
    <dgm:cxn modelId="{A874AF04-FF07-46A7-928F-9BDF69955A15}" type="presParOf" srcId="{9B086B41-F0BD-4DE2-9120-25E161C5D522}" destId="{3AA8BEC7-9051-4ECD-9278-4106866D9059}" srcOrd="1" destOrd="0" presId="urn:microsoft.com/office/officeart/2005/8/layout/list1"/>
    <dgm:cxn modelId="{3529DD3C-F846-4018-B4B0-1C1DAF30F736}" type="presParOf" srcId="{EC68A25A-7180-4BBF-B20E-5FFFB13DF72F}" destId="{0317F421-CCB3-4B19-97B6-4214FEE827F7}" srcOrd="1" destOrd="0" presId="urn:microsoft.com/office/officeart/2005/8/layout/list1"/>
    <dgm:cxn modelId="{46277D71-ACC9-49B4-BA60-5667C07A811A}" type="presParOf" srcId="{EC68A25A-7180-4BBF-B20E-5FFFB13DF72F}" destId="{C61B20C5-F332-4F84-9D61-3EF16C30B3A9}" srcOrd="2" destOrd="0" presId="urn:microsoft.com/office/officeart/2005/8/layout/list1"/>
    <dgm:cxn modelId="{172E827A-6CD9-401B-BF05-B99614A87F4A}" type="presParOf" srcId="{EC68A25A-7180-4BBF-B20E-5FFFB13DF72F}" destId="{B473E27E-4408-4B77-A6D6-75E7D7CF9C29}" srcOrd="3" destOrd="0" presId="urn:microsoft.com/office/officeart/2005/8/layout/list1"/>
    <dgm:cxn modelId="{28CF2EFF-91A2-4B02-9A7C-FB7746433E4A}" type="presParOf" srcId="{EC68A25A-7180-4BBF-B20E-5FFFB13DF72F}" destId="{7228DE7A-BAC8-4FEA-86D8-3219B61C817B}" srcOrd="4" destOrd="0" presId="urn:microsoft.com/office/officeart/2005/8/layout/list1"/>
    <dgm:cxn modelId="{8BB6D3F1-9780-4AC0-9CFD-D58561BE1497}" type="presParOf" srcId="{7228DE7A-BAC8-4FEA-86D8-3219B61C817B}" destId="{2723B0A6-8716-4F75-B4C5-1190FA01ED26}" srcOrd="0" destOrd="0" presId="urn:microsoft.com/office/officeart/2005/8/layout/list1"/>
    <dgm:cxn modelId="{59761F93-87CD-465A-A539-A71D45F53476}" type="presParOf" srcId="{7228DE7A-BAC8-4FEA-86D8-3219B61C817B}" destId="{12A40E34-B4AF-45D8-A5AA-D4A8CDC7B7B1}" srcOrd="1" destOrd="0" presId="urn:microsoft.com/office/officeart/2005/8/layout/list1"/>
    <dgm:cxn modelId="{3DE25006-B2B9-45ED-9096-AE1DB3E7AA33}" type="presParOf" srcId="{EC68A25A-7180-4BBF-B20E-5FFFB13DF72F}" destId="{07A225F9-DA03-49A5-B2D0-368EAE120620}" srcOrd="5" destOrd="0" presId="urn:microsoft.com/office/officeart/2005/8/layout/list1"/>
    <dgm:cxn modelId="{837DFF23-0FAF-43E1-82A8-DE6DA8E9DFA0}" type="presParOf" srcId="{EC68A25A-7180-4BBF-B20E-5FFFB13DF72F}" destId="{5880445F-87D7-42CF-AEE6-3A1DFC9AEC48}" srcOrd="6" destOrd="0" presId="urn:microsoft.com/office/officeart/2005/8/layout/list1"/>
    <dgm:cxn modelId="{11239FF7-18AA-47A3-B640-44F9C9C0272C}" type="presParOf" srcId="{EC68A25A-7180-4BBF-B20E-5FFFB13DF72F}" destId="{6D481A46-4F2B-4677-9AF5-B6F692F4E194}" srcOrd="7" destOrd="0" presId="urn:microsoft.com/office/officeart/2005/8/layout/list1"/>
    <dgm:cxn modelId="{B24E2814-C336-4DC4-8A9D-8FC86BB36973}" type="presParOf" srcId="{EC68A25A-7180-4BBF-B20E-5FFFB13DF72F}" destId="{48F987DF-8FC5-4849-BE51-5AF05D551F71}" srcOrd="8" destOrd="0" presId="urn:microsoft.com/office/officeart/2005/8/layout/list1"/>
    <dgm:cxn modelId="{C843C267-8863-4656-82D8-DBD02AB14B1E}" type="presParOf" srcId="{48F987DF-8FC5-4849-BE51-5AF05D551F71}" destId="{CFA04C0F-811F-4F7D-B1D6-2A8BAFBF926B}" srcOrd="0" destOrd="0" presId="urn:microsoft.com/office/officeart/2005/8/layout/list1"/>
    <dgm:cxn modelId="{1C6ECBFC-BA60-4098-87C8-55BFF78A71F5}" type="presParOf" srcId="{48F987DF-8FC5-4849-BE51-5AF05D551F71}" destId="{A02AFF09-148D-4915-971C-3498269367AF}" srcOrd="1" destOrd="0" presId="urn:microsoft.com/office/officeart/2005/8/layout/list1"/>
    <dgm:cxn modelId="{428D21E6-C4C7-439A-8C55-DB87B083FFDD}" type="presParOf" srcId="{EC68A25A-7180-4BBF-B20E-5FFFB13DF72F}" destId="{F923B0B5-F32E-42AE-8BB2-9F8AEE3D1234}" srcOrd="9" destOrd="0" presId="urn:microsoft.com/office/officeart/2005/8/layout/list1"/>
    <dgm:cxn modelId="{5F53CEDD-E339-4179-8350-90256495531F}" type="presParOf" srcId="{EC68A25A-7180-4BBF-B20E-5FFFB13DF72F}" destId="{08801D6D-6F4E-4764-9FD1-DD93EE2543D6}" srcOrd="10" destOrd="0" presId="urn:microsoft.com/office/officeart/2005/8/layout/list1"/>
    <dgm:cxn modelId="{5526BA0E-487B-4F85-8D06-D648D9538AF3}" type="presParOf" srcId="{EC68A25A-7180-4BBF-B20E-5FFFB13DF72F}" destId="{45C01BD2-5BB0-4B05-B3ED-1789624A66B8}" srcOrd="11" destOrd="0" presId="urn:microsoft.com/office/officeart/2005/8/layout/list1"/>
    <dgm:cxn modelId="{AEEC213A-8458-46A7-BDE3-95ED7937A24A}" type="presParOf" srcId="{EC68A25A-7180-4BBF-B20E-5FFFB13DF72F}" destId="{20B3EDFE-834C-429E-ADF8-E865DC3476D7}" srcOrd="12" destOrd="0" presId="urn:microsoft.com/office/officeart/2005/8/layout/list1"/>
    <dgm:cxn modelId="{5B2CC0F6-11E2-4AC1-831F-C049C2D430DC}" type="presParOf" srcId="{20B3EDFE-834C-429E-ADF8-E865DC3476D7}" destId="{8ACA037E-ECF2-40A1-A176-CCAD91B3B80E}" srcOrd="0" destOrd="0" presId="urn:microsoft.com/office/officeart/2005/8/layout/list1"/>
    <dgm:cxn modelId="{C8748A5A-E1C5-4B0D-8FC2-612CE04BD458}" type="presParOf" srcId="{20B3EDFE-834C-429E-ADF8-E865DC3476D7}" destId="{F6DF7EBD-3030-446F-B9CF-450BB66AE13C}" srcOrd="1" destOrd="0" presId="urn:microsoft.com/office/officeart/2005/8/layout/list1"/>
    <dgm:cxn modelId="{2080E5A2-9024-431B-BD62-8AB7D885333D}" type="presParOf" srcId="{EC68A25A-7180-4BBF-B20E-5FFFB13DF72F}" destId="{88475A47-98E9-4998-90E2-A62AACB98504}" srcOrd="13" destOrd="0" presId="urn:microsoft.com/office/officeart/2005/8/layout/list1"/>
    <dgm:cxn modelId="{8150CB66-A710-49C0-91B2-E9AD38424A2D}" type="presParOf" srcId="{EC68A25A-7180-4BBF-B20E-5FFFB13DF72F}" destId="{9E97E512-CA55-4B24-A4F1-0DC4261D4C0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7128B1C-5B2C-4A03-960F-3D3C9FC736DE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EDCAAF-D542-410E-B3BE-38742350D75F}">
      <dgm:prSet phldrT="[Текст]"/>
      <dgm:spPr/>
      <dgm:t>
        <a:bodyPr/>
        <a:lstStyle/>
        <a:p>
          <a:r>
            <a:rPr lang="ru-RU" b="1" dirty="0" err="1" smtClean="0"/>
            <a:t>Рюрик</a:t>
          </a:r>
          <a:r>
            <a:rPr lang="ru-RU" b="1" dirty="0" smtClean="0"/>
            <a:t> –(862 – 879)</a:t>
          </a:r>
          <a:endParaRPr lang="ru-RU" b="1" dirty="0"/>
        </a:p>
      </dgm:t>
    </dgm:pt>
    <dgm:pt modelId="{4D10F5BB-DF5E-48CB-9ADA-7DF75B40AED4}" type="parTrans" cxnId="{2B7AAA94-D8C7-4071-A6A3-3436C8DAB6F0}">
      <dgm:prSet/>
      <dgm:spPr/>
      <dgm:t>
        <a:bodyPr/>
        <a:lstStyle/>
        <a:p>
          <a:endParaRPr lang="ru-RU"/>
        </a:p>
      </dgm:t>
    </dgm:pt>
    <dgm:pt modelId="{F5C3521F-1D2E-447F-B2E6-9E7224925992}" type="sibTrans" cxnId="{2B7AAA94-D8C7-4071-A6A3-3436C8DAB6F0}">
      <dgm:prSet/>
      <dgm:spPr/>
      <dgm:t>
        <a:bodyPr/>
        <a:lstStyle/>
        <a:p>
          <a:endParaRPr lang="ru-RU"/>
        </a:p>
      </dgm:t>
    </dgm:pt>
    <dgm:pt modelId="{71D9359A-7615-41ED-B0E2-9E3954ED262C}">
      <dgm:prSet phldrT="[Текст]"/>
      <dgm:spPr/>
      <dgm:t>
        <a:bodyPr/>
        <a:lstStyle/>
        <a:p>
          <a:r>
            <a:rPr lang="ru-RU" b="1" dirty="0" smtClean="0"/>
            <a:t>Олег (879 – 912)</a:t>
          </a:r>
          <a:endParaRPr lang="ru-RU" b="1" dirty="0"/>
        </a:p>
      </dgm:t>
    </dgm:pt>
    <dgm:pt modelId="{B27EE6BA-C487-44B5-8805-BA4FAF3F5468}" type="parTrans" cxnId="{B80136EA-50B7-45C5-A9E1-FAEECEE966DF}">
      <dgm:prSet/>
      <dgm:spPr/>
      <dgm:t>
        <a:bodyPr/>
        <a:lstStyle/>
        <a:p>
          <a:endParaRPr lang="ru-RU"/>
        </a:p>
      </dgm:t>
    </dgm:pt>
    <dgm:pt modelId="{E00D0E05-E749-4A14-A1B4-92627D8ECED6}" type="sibTrans" cxnId="{B80136EA-50B7-45C5-A9E1-FAEECEE966DF}">
      <dgm:prSet/>
      <dgm:spPr/>
      <dgm:t>
        <a:bodyPr/>
        <a:lstStyle/>
        <a:p>
          <a:endParaRPr lang="ru-RU"/>
        </a:p>
      </dgm:t>
    </dgm:pt>
    <dgm:pt modelId="{F5FAE0A5-2DC3-45D1-BB38-7ADBB74EEBB6}">
      <dgm:prSet phldrT="[Текст]"/>
      <dgm:spPr/>
      <dgm:t>
        <a:bodyPr/>
        <a:lstStyle/>
        <a:p>
          <a:r>
            <a:rPr lang="ru-RU" b="1" dirty="0" smtClean="0"/>
            <a:t>Игорь (912-945)</a:t>
          </a:r>
          <a:endParaRPr lang="ru-RU" b="1" dirty="0"/>
        </a:p>
      </dgm:t>
    </dgm:pt>
    <dgm:pt modelId="{51CC8FCC-B381-4126-A564-DAB9B88418A6}" type="parTrans" cxnId="{A5AF6FCC-9301-4466-9BA4-7B6053E15F0E}">
      <dgm:prSet/>
      <dgm:spPr/>
      <dgm:t>
        <a:bodyPr/>
        <a:lstStyle/>
        <a:p>
          <a:endParaRPr lang="ru-RU"/>
        </a:p>
      </dgm:t>
    </dgm:pt>
    <dgm:pt modelId="{B1E47B12-FB7A-48B1-909F-74375DC81D8D}" type="sibTrans" cxnId="{A5AF6FCC-9301-4466-9BA4-7B6053E15F0E}">
      <dgm:prSet/>
      <dgm:spPr/>
      <dgm:t>
        <a:bodyPr/>
        <a:lstStyle/>
        <a:p>
          <a:endParaRPr lang="ru-RU"/>
        </a:p>
      </dgm:t>
    </dgm:pt>
    <dgm:pt modelId="{1ADA2241-0BA0-4A1B-A632-08523B9461DC}">
      <dgm:prSet phldrT="[Текст]"/>
      <dgm:spPr/>
      <dgm:t>
        <a:bodyPr/>
        <a:lstStyle/>
        <a:p>
          <a:r>
            <a:rPr lang="ru-RU" b="1" dirty="0" smtClean="0"/>
            <a:t>Ольга (945-957)</a:t>
          </a:r>
          <a:endParaRPr lang="ru-RU" b="1" dirty="0"/>
        </a:p>
      </dgm:t>
    </dgm:pt>
    <dgm:pt modelId="{B26CBDF6-D1D2-4338-8754-786EDF31D25B}" type="parTrans" cxnId="{6ECC416D-A08C-45C1-97F7-9BC4EB1EDF47}">
      <dgm:prSet/>
      <dgm:spPr/>
      <dgm:t>
        <a:bodyPr/>
        <a:lstStyle/>
        <a:p>
          <a:endParaRPr lang="ru-RU"/>
        </a:p>
      </dgm:t>
    </dgm:pt>
    <dgm:pt modelId="{A6AE6301-634B-4ECA-B891-0E004C8C35FD}" type="sibTrans" cxnId="{6ECC416D-A08C-45C1-97F7-9BC4EB1EDF47}">
      <dgm:prSet/>
      <dgm:spPr/>
      <dgm:t>
        <a:bodyPr/>
        <a:lstStyle/>
        <a:p>
          <a:endParaRPr lang="ru-RU"/>
        </a:p>
      </dgm:t>
    </dgm:pt>
    <dgm:pt modelId="{A952BAEB-2E47-47A8-9F1E-A979469F7743}" type="pres">
      <dgm:prSet presAssocID="{97128B1C-5B2C-4A03-960F-3D3C9FC736DE}" presName="linear" presStyleCnt="0">
        <dgm:presLayoutVars>
          <dgm:dir/>
          <dgm:resizeHandles val="exact"/>
        </dgm:presLayoutVars>
      </dgm:prSet>
      <dgm:spPr/>
    </dgm:pt>
    <dgm:pt modelId="{9090CFC4-F3C6-46C0-8A83-C63C4B10F2A4}" type="pres">
      <dgm:prSet presAssocID="{64EDCAAF-D542-410E-B3BE-38742350D75F}" presName="comp" presStyleCnt="0"/>
      <dgm:spPr/>
    </dgm:pt>
    <dgm:pt modelId="{0BA7B328-335B-48B3-8FDD-6316C64AE181}" type="pres">
      <dgm:prSet presAssocID="{64EDCAAF-D542-410E-B3BE-38742350D75F}" presName="box" presStyleLbl="node1" presStyleIdx="0" presStyleCnt="4"/>
      <dgm:spPr/>
      <dgm:t>
        <a:bodyPr/>
        <a:lstStyle/>
        <a:p>
          <a:endParaRPr lang="ru-RU"/>
        </a:p>
      </dgm:t>
    </dgm:pt>
    <dgm:pt modelId="{73E79D82-04E4-40E3-8442-C890F64EAD74}" type="pres">
      <dgm:prSet presAssocID="{64EDCAAF-D542-410E-B3BE-38742350D75F}" presName="img" presStyleLbl="fgImgPlace1" presStyleIdx="0" presStyleCnt="4" custLinFactNeighborX="-602" custLinFactNeighborY="-1164"/>
      <dgm:spPr/>
    </dgm:pt>
    <dgm:pt modelId="{0B951685-75A2-407F-9B64-2EA5959F8D82}" type="pres">
      <dgm:prSet presAssocID="{64EDCAAF-D542-410E-B3BE-38742350D75F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69E6EE-412B-479E-B0E5-74D116AD1DD0}" type="pres">
      <dgm:prSet presAssocID="{F5C3521F-1D2E-447F-B2E6-9E7224925992}" presName="spacer" presStyleCnt="0"/>
      <dgm:spPr/>
    </dgm:pt>
    <dgm:pt modelId="{4194D14D-8EF6-4657-B425-553167B9353E}" type="pres">
      <dgm:prSet presAssocID="{71D9359A-7615-41ED-B0E2-9E3954ED262C}" presName="comp" presStyleCnt="0"/>
      <dgm:spPr/>
    </dgm:pt>
    <dgm:pt modelId="{A6FD9D82-2DC3-465A-8F0E-72D037B22137}" type="pres">
      <dgm:prSet presAssocID="{71D9359A-7615-41ED-B0E2-9E3954ED262C}" presName="box" presStyleLbl="node1" presStyleIdx="1" presStyleCnt="4"/>
      <dgm:spPr/>
      <dgm:t>
        <a:bodyPr/>
        <a:lstStyle/>
        <a:p>
          <a:endParaRPr lang="ru-RU"/>
        </a:p>
      </dgm:t>
    </dgm:pt>
    <dgm:pt modelId="{AB2B718B-34C6-4F32-BFC3-36252606574D}" type="pres">
      <dgm:prSet presAssocID="{71D9359A-7615-41ED-B0E2-9E3954ED262C}" presName="img" presStyleLbl="fgImgPlace1" presStyleIdx="1" presStyleCnt="4"/>
      <dgm:spPr/>
    </dgm:pt>
    <dgm:pt modelId="{FAF36780-0644-4E2E-A263-685378B062EA}" type="pres">
      <dgm:prSet presAssocID="{71D9359A-7615-41ED-B0E2-9E3954ED262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B7447-04B5-478E-A826-89232379AF3B}" type="pres">
      <dgm:prSet presAssocID="{E00D0E05-E749-4A14-A1B4-92627D8ECED6}" presName="spacer" presStyleCnt="0"/>
      <dgm:spPr/>
    </dgm:pt>
    <dgm:pt modelId="{3C56CF27-9E2A-410C-A097-299603D2C2E2}" type="pres">
      <dgm:prSet presAssocID="{F5FAE0A5-2DC3-45D1-BB38-7ADBB74EEBB6}" presName="comp" presStyleCnt="0"/>
      <dgm:spPr/>
    </dgm:pt>
    <dgm:pt modelId="{F2D34CCD-714E-40E7-8604-41C890196404}" type="pres">
      <dgm:prSet presAssocID="{F5FAE0A5-2DC3-45D1-BB38-7ADBB74EEBB6}" presName="box" presStyleLbl="node1" presStyleIdx="2" presStyleCnt="4" custLinFactNeighborX="-391" custLinFactNeighborY="5573"/>
      <dgm:spPr/>
      <dgm:t>
        <a:bodyPr/>
        <a:lstStyle/>
        <a:p>
          <a:endParaRPr lang="ru-RU"/>
        </a:p>
      </dgm:t>
    </dgm:pt>
    <dgm:pt modelId="{CA35964A-3C31-46EB-A835-FFD2B61E3AFC}" type="pres">
      <dgm:prSet presAssocID="{F5FAE0A5-2DC3-45D1-BB38-7ADBB74EEBB6}" presName="img" presStyleLbl="fgImgPlace1" presStyleIdx="2" presStyleCnt="4"/>
      <dgm:spPr/>
    </dgm:pt>
    <dgm:pt modelId="{B2329E20-0376-438B-888F-F6572BB426DC}" type="pres">
      <dgm:prSet presAssocID="{F5FAE0A5-2DC3-45D1-BB38-7ADBB74EEBB6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4BE0AD-67D1-4B3A-8FFB-3ACC176FADD3}" type="pres">
      <dgm:prSet presAssocID="{B1E47B12-FB7A-48B1-909F-74375DC81D8D}" presName="spacer" presStyleCnt="0"/>
      <dgm:spPr/>
    </dgm:pt>
    <dgm:pt modelId="{3D9233AC-25E4-4DC5-A046-5002C8DC1EC9}" type="pres">
      <dgm:prSet presAssocID="{1ADA2241-0BA0-4A1B-A632-08523B9461DC}" presName="comp" presStyleCnt="0"/>
      <dgm:spPr/>
    </dgm:pt>
    <dgm:pt modelId="{F74979C3-A18D-4CBA-B166-D25A8F615CA9}" type="pres">
      <dgm:prSet presAssocID="{1ADA2241-0BA0-4A1B-A632-08523B9461DC}" presName="box" presStyleLbl="node1" presStyleIdx="3" presStyleCnt="4" custLinFactNeighborX="-391" custLinFactNeighborY="5573"/>
      <dgm:spPr/>
      <dgm:t>
        <a:bodyPr/>
        <a:lstStyle/>
        <a:p>
          <a:endParaRPr lang="ru-RU"/>
        </a:p>
      </dgm:t>
    </dgm:pt>
    <dgm:pt modelId="{61D98D6B-9A40-45CA-A190-C352FE5C069D}" type="pres">
      <dgm:prSet presAssocID="{1ADA2241-0BA0-4A1B-A632-08523B9461DC}" presName="img" presStyleLbl="fgImgPlace1" presStyleIdx="3" presStyleCnt="4"/>
      <dgm:spPr/>
    </dgm:pt>
    <dgm:pt modelId="{69CE143F-5B34-45B2-BF85-54D68BA97995}" type="pres">
      <dgm:prSet presAssocID="{1ADA2241-0BA0-4A1B-A632-08523B9461D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CC416D-A08C-45C1-97F7-9BC4EB1EDF47}" srcId="{97128B1C-5B2C-4A03-960F-3D3C9FC736DE}" destId="{1ADA2241-0BA0-4A1B-A632-08523B9461DC}" srcOrd="3" destOrd="0" parTransId="{B26CBDF6-D1D2-4338-8754-786EDF31D25B}" sibTransId="{A6AE6301-634B-4ECA-B891-0E004C8C35FD}"/>
    <dgm:cxn modelId="{C48539A2-F398-46E9-A52A-BF1DB3568D8A}" type="presOf" srcId="{64EDCAAF-D542-410E-B3BE-38742350D75F}" destId="{0B951685-75A2-407F-9B64-2EA5959F8D82}" srcOrd="1" destOrd="0" presId="urn:microsoft.com/office/officeart/2005/8/layout/vList4"/>
    <dgm:cxn modelId="{0C7FAC90-8EF8-41E6-97F9-586590EBC2A5}" type="presOf" srcId="{71D9359A-7615-41ED-B0E2-9E3954ED262C}" destId="{A6FD9D82-2DC3-465A-8F0E-72D037B22137}" srcOrd="0" destOrd="0" presId="urn:microsoft.com/office/officeart/2005/8/layout/vList4"/>
    <dgm:cxn modelId="{BAFAB996-4B03-49DA-B5C1-B4EA6634D58F}" type="presOf" srcId="{1ADA2241-0BA0-4A1B-A632-08523B9461DC}" destId="{F74979C3-A18D-4CBA-B166-D25A8F615CA9}" srcOrd="0" destOrd="0" presId="urn:microsoft.com/office/officeart/2005/8/layout/vList4"/>
    <dgm:cxn modelId="{89BC9D05-FA25-49E5-B7F7-83CFEAB2A2CB}" type="presOf" srcId="{F5FAE0A5-2DC3-45D1-BB38-7ADBB74EEBB6}" destId="{F2D34CCD-714E-40E7-8604-41C890196404}" srcOrd="0" destOrd="0" presId="urn:microsoft.com/office/officeart/2005/8/layout/vList4"/>
    <dgm:cxn modelId="{37DFFF21-F9BC-4D5D-A87A-5E49B5CD7AA8}" type="presOf" srcId="{F5FAE0A5-2DC3-45D1-BB38-7ADBB74EEBB6}" destId="{B2329E20-0376-438B-888F-F6572BB426DC}" srcOrd="1" destOrd="0" presId="urn:microsoft.com/office/officeart/2005/8/layout/vList4"/>
    <dgm:cxn modelId="{2B7AAA94-D8C7-4071-A6A3-3436C8DAB6F0}" srcId="{97128B1C-5B2C-4A03-960F-3D3C9FC736DE}" destId="{64EDCAAF-D542-410E-B3BE-38742350D75F}" srcOrd="0" destOrd="0" parTransId="{4D10F5BB-DF5E-48CB-9ADA-7DF75B40AED4}" sibTransId="{F5C3521F-1D2E-447F-B2E6-9E7224925992}"/>
    <dgm:cxn modelId="{C2E4ED46-E3BE-4868-8E2B-0EB284EA7B8A}" type="presOf" srcId="{64EDCAAF-D542-410E-B3BE-38742350D75F}" destId="{0BA7B328-335B-48B3-8FDD-6316C64AE181}" srcOrd="0" destOrd="0" presId="urn:microsoft.com/office/officeart/2005/8/layout/vList4"/>
    <dgm:cxn modelId="{6B069090-8D45-4E96-A368-3C9EE77677D5}" type="presOf" srcId="{1ADA2241-0BA0-4A1B-A632-08523B9461DC}" destId="{69CE143F-5B34-45B2-BF85-54D68BA97995}" srcOrd="1" destOrd="0" presId="urn:microsoft.com/office/officeart/2005/8/layout/vList4"/>
    <dgm:cxn modelId="{6948DCAA-C86E-4FF5-912D-59F6BBD62A63}" type="presOf" srcId="{71D9359A-7615-41ED-B0E2-9E3954ED262C}" destId="{FAF36780-0644-4E2E-A263-685378B062EA}" srcOrd="1" destOrd="0" presId="urn:microsoft.com/office/officeart/2005/8/layout/vList4"/>
    <dgm:cxn modelId="{A5AF6FCC-9301-4466-9BA4-7B6053E15F0E}" srcId="{97128B1C-5B2C-4A03-960F-3D3C9FC736DE}" destId="{F5FAE0A5-2DC3-45D1-BB38-7ADBB74EEBB6}" srcOrd="2" destOrd="0" parTransId="{51CC8FCC-B381-4126-A564-DAB9B88418A6}" sibTransId="{B1E47B12-FB7A-48B1-909F-74375DC81D8D}"/>
    <dgm:cxn modelId="{B80136EA-50B7-45C5-A9E1-FAEECEE966DF}" srcId="{97128B1C-5B2C-4A03-960F-3D3C9FC736DE}" destId="{71D9359A-7615-41ED-B0E2-9E3954ED262C}" srcOrd="1" destOrd="0" parTransId="{B27EE6BA-C487-44B5-8805-BA4FAF3F5468}" sibTransId="{E00D0E05-E749-4A14-A1B4-92627D8ECED6}"/>
    <dgm:cxn modelId="{664A1D64-FF27-46B3-B413-0FE5F41E25D6}" type="presOf" srcId="{97128B1C-5B2C-4A03-960F-3D3C9FC736DE}" destId="{A952BAEB-2E47-47A8-9F1E-A979469F7743}" srcOrd="0" destOrd="0" presId="urn:microsoft.com/office/officeart/2005/8/layout/vList4"/>
    <dgm:cxn modelId="{CF91C6DF-2206-4FD0-B47E-2ACD48E02448}" type="presParOf" srcId="{A952BAEB-2E47-47A8-9F1E-A979469F7743}" destId="{9090CFC4-F3C6-46C0-8A83-C63C4B10F2A4}" srcOrd="0" destOrd="0" presId="urn:microsoft.com/office/officeart/2005/8/layout/vList4"/>
    <dgm:cxn modelId="{012787BA-99AA-498D-B0BD-1B4CB7CAC75D}" type="presParOf" srcId="{9090CFC4-F3C6-46C0-8A83-C63C4B10F2A4}" destId="{0BA7B328-335B-48B3-8FDD-6316C64AE181}" srcOrd="0" destOrd="0" presId="urn:microsoft.com/office/officeart/2005/8/layout/vList4"/>
    <dgm:cxn modelId="{99E792FA-418B-44FD-8C68-4DF060D46773}" type="presParOf" srcId="{9090CFC4-F3C6-46C0-8A83-C63C4B10F2A4}" destId="{73E79D82-04E4-40E3-8442-C890F64EAD74}" srcOrd="1" destOrd="0" presId="urn:microsoft.com/office/officeart/2005/8/layout/vList4"/>
    <dgm:cxn modelId="{4BB0143C-E6B4-42EE-B011-67FCF93380F8}" type="presParOf" srcId="{9090CFC4-F3C6-46C0-8A83-C63C4B10F2A4}" destId="{0B951685-75A2-407F-9B64-2EA5959F8D82}" srcOrd="2" destOrd="0" presId="urn:microsoft.com/office/officeart/2005/8/layout/vList4"/>
    <dgm:cxn modelId="{8DDB18CA-8CA7-4642-9417-EC5662FC6625}" type="presParOf" srcId="{A952BAEB-2E47-47A8-9F1E-A979469F7743}" destId="{8C69E6EE-412B-479E-B0E5-74D116AD1DD0}" srcOrd="1" destOrd="0" presId="urn:microsoft.com/office/officeart/2005/8/layout/vList4"/>
    <dgm:cxn modelId="{6F43A317-C420-4683-9207-01341BE00A71}" type="presParOf" srcId="{A952BAEB-2E47-47A8-9F1E-A979469F7743}" destId="{4194D14D-8EF6-4657-B425-553167B9353E}" srcOrd="2" destOrd="0" presId="urn:microsoft.com/office/officeart/2005/8/layout/vList4"/>
    <dgm:cxn modelId="{C6C55DA4-3825-48A5-988B-B1C2E39ECE68}" type="presParOf" srcId="{4194D14D-8EF6-4657-B425-553167B9353E}" destId="{A6FD9D82-2DC3-465A-8F0E-72D037B22137}" srcOrd="0" destOrd="0" presId="urn:microsoft.com/office/officeart/2005/8/layout/vList4"/>
    <dgm:cxn modelId="{6C1E1890-942E-4435-B62D-2D2D13ABE391}" type="presParOf" srcId="{4194D14D-8EF6-4657-B425-553167B9353E}" destId="{AB2B718B-34C6-4F32-BFC3-36252606574D}" srcOrd="1" destOrd="0" presId="urn:microsoft.com/office/officeart/2005/8/layout/vList4"/>
    <dgm:cxn modelId="{072BDC17-02D8-4837-8AFF-9F214B7C85C3}" type="presParOf" srcId="{4194D14D-8EF6-4657-B425-553167B9353E}" destId="{FAF36780-0644-4E2E-A263-685378B062EA}" srcOrd="2" destOrd="0" presId="urn:microsoft.com/office/officeart/2005/8/layout/vList4"/>
    <dgm:cxn modelId="{D46801C5-7AC8-4527-BEB6-E90653049C67}" type="presParOf" srcId="{A952BAEB-2E47-47A8-9F1E-A979469F7743}" destId="{4CDB7447-04B5-478E-A826-89232379AF3B}" srcOrd="3" destOrd="0" presId="urn:microsoft.com/office/officeart/2005/8/layout/vList4"/>
    <dgm:cxn modelId="{00C2928C-D6D4-4324-A20A-FA7FEA7178B3}" type="presParOf" srcId="{A952BAEB-2E47-47A8-9F1E-A979469F7743}" destId="{3C56CF27-9E2A-410C-A097-299603D2C2E2}" srcOrd="4" destOrd="0" presId="urn:microsoft.com/office/officeart/2005/8/layout/vList4"/>
    <dgm:cxn modelId="{EE6D2BC5-A64A-43A0-B94F-A106D3EF6EF0}" type="presParOf" srcId="{3C56CF27-9E2A-410C-A097-299603D2C2E2}" destId="{F2D34CCD-714E-40E7-8604-41C890196404}" srcOrd="0" destOrd="0" presId="urn:microsoft.com/office/officeart/2005/8/layout/vList4"/>
    <dgm:cxn modelId="{381AB1B8-314E-42B4-9052-AA297E645724}" type="presParOf" srcId="{3C56CF27-9E2A-410C-A097-299603D2C2E2}" destId="{CA35964A-3C31-46EB-A835-FFD2B61E3AFC}" srcOrd="1" destOrd="0" presId="urn:microsoft.com/office/officeart/2005/8/layout/vList4"/>
    <dgm:cxn modelId="{E009093E-E0C2-4029-936D-793EA26388F7}" type="presParOf" srcId="{3C56CF27-9E2A-410C-A097-299603D2C2E2}" destId="{B2329E20-0376-438B-888F-F6572BB426DC}" srcOrd="2" destOrd="0" presId="urn:microsoft.com/office/officeart/2005/8/layout/vList4"/>
    <dgm:cxn modelId="{F136DBB5-89C7-4C90-AA72-C7E6B3AE7263}" type="presParOf" srcId="{A952BAEB-2E47-47A8-9F1E-A979469F7743}" destId="{2B4BE0AD-67D1-4B3A-8FFB-3ACC176FADD3}" srcOrd="5" destOrd="0" presId="urn:microsoft.com/office/officeart/2005/8/layout/vList4"/>
    <dgm:cxn modelId="{56715E68-D26C-460A-A5F4-D4D8E27317CF}" type="presParOf" srcId="{A952BAEB-2E47-47A8-9F1E-A979469F7743}" destId="{3D9233AC-25E4-4DC5-A046-5002C8DC1EC9}" srcOrd="6" destOrd="0" presId="urn:microsoft.com/office/officeart/2005/8/layout/vList4"/>
    <dgm:cxn modelId="{DA9EBEBB-467E-4DB5-9E28-FF2EFD755D8F}" type="presParOf" srcId="{3D9233AC-25E4-4DC5-A046-5002C8DC1EC9}" destId="{F74979C3-A18D-4CBA-B166-D25A8F615CA9}" srcOrd="0" destOrd="0" presId="urn:microsoft.com/office/officeart/2005/8/layout/vList4"/>
    <dgm:cxn modelId="{24F2A902-5C0E-43D8-9216-7F3CE9969AD0}" type="presParOf" srcId="{3D9233AC-25E4-4DC5-A046-5002C8DC1EC9}" destId="{61D98D6B-9A40-45CA-A190-C352FE5C069D}" srcOrd="1" destOrd="0" presId="urn:microsoft.com/office/officeart/2005/8/layout/vList4"/>
    <dgm:cxn modelId="{17F827DD-64C7-458C-91F3-360099D08EE4}" type="presParOf" srcId="{3D9233AC-25E4-4DC5-A046-5002C8DC1EC9}" destId="{69CE143F-5B34-45B2-BF85-54D68BA9799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0400EB-6CBF-4ABE-AB7A-DCC3B960FAA0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5400000">
        <a:off x="-222646" y="223826"/>
        <a:ext cx="1484312" cy="1039018"/>
      </dsp:txXfrm>
    </dsp:sp>
    <dsp:sp modelId="{9C29164F-12BA-4394-9DD2-EAD220D9CF37}">
      <dsp:nvSpPr>
        <dsp:cNvPr id="0" name=""/>
        <dsp:cNvSpPr/>
      </dsp:nvSpPr>
      <dsp:spPr>
        <a:xfrm rot="5400000">
          <a:off x="2144512" y="-1104314"/>
          <a:ext cx="964803" cy="31757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скотоводство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рыболовство</a:t>
          </a:r>
          <a:endParaRPr lang="ru-RU" sz="2600" b="1" kern="1200" dirty="0"/>
        </a:p>
      </dsp:txBody>
      <dsp:txXfrm rot="5400000">
        <a:off x="2144512" y="-1104314"/>
        <a:ext cx="964803" cy="3175791"/>
      </dsp:txXfrm>
    </dsp:sp>
    <dsp:sp modelId="{3C7F0E9C-72C9-4EAD-9DBF-FB356EA4BDED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22646" y="1512490"/>
        <a:ext cx="1484312" cy="1039018"/>
      </dsp:txXfrm>
    </dsp:sp>
    <dsp:sp modelId="{434C6D51-6D44-4C46-BC1F-A65AFC3EF877}">
      <dsp:nvSpPr>
        <dsp:cNvPr id="0" name=""/>
        <dsp:cNvSpPr/>
      </dsp:nvSpPr>
      <dsp:spPr>
        <a:xfrm rot="5400000">
          <a:off x="2144512" y="184349"/>
          <a:ext cx="964803" cy="31757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охота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бортничество</a:t>
          </a:r>
          <a:endParaRPr lang="ru-RU" sz="2600" b="1" kern="1200" dirty="0"/>
        </a:p>
      </dsp:txBody>
      <dsp:txXfrm rot="5400000">
        <a:off x="2144512" y="184349"/>
        <a:ext cx="964803" cy="3175791"/>
      </dsp:txXfrm>
    </dsp:sp>
    <dsp:sp modelId="{71B21A16-1D3F-4EC0-BD4B-056C7324D774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/>
        </a:p>
      </dsp:txBody>
      <dsp:txXfrm rot="5400000">
        <a:off x="-222646" y="2801154"/>
        <a:ext cx="1484312" cy="1039018"/>
      </dsp:txXfrm>
    </dsp:sp>
    <dsp:sp modelId="{89FBC54F-9A31-4C59-B768-5D2E64AF5B93}">
      <dsp:nvSpPr>
        <dsp:cNvPr id="0" name=""/>
        <dsp:cNvSpPr/>
      </dsp:nvSpPr>
      <dsp:spPr>
        <a:xfrm rot="5400000">
          <a:off x="2144512" y="1473013"/>
          <a:ext cx="964803" cy="31757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6510" rIns="16510" bIns="16510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ремёсла</a:t>
          </a:r>
          <a:endParaRPr lang="ru-RU" sz="2600" b="1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b="1" kern="1200" dirty="0" smtClean="0"/>
            <a:t>торговля</a:t>
          </a:r>
          <a:endParaRPr lang="ru-RU" sz="2600" b="1" kern="1200" dirty="0"/>
        </a:p>
      </dsp:txBody>
      <dsp:txXfrm rot="5400000">
        <a:off x="2144512" y="1473013"/>
        <a:ext cx="964803" cy="317579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BE057B9-7A7C-424D-B11E-AE9CF253A7CA}">
      <dsp:nvSpPr>
        <dsp:cNvPr id="0" name=""/>
        <dsp:cNvSpPr/>
      </dsp:nvSpPr>
      <dsp:spPr>
        <a:xfrm>
          <a:off x="0" y="0"/>
          <a:ext cx="3886227" cy="120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Вече</a:t>
          </a:r>
          <a:endParaRPr lang="ru-RU" sz="4800" b="1" kern="1200" dirty="0"/>
        </a:p>
      </dsp:txBody>
      <dsp:txXfrm>
        <a:off x="0" y="0"/>
        <a:ext cx="2651749" cy="1209679"/>
      </dsp:txXfrm>
    </dsp:sp>
    <dsp:sp modelId="{AD80B107-3BDF-4454-BAA4-1445ECA28CFF}">
      <dsp:nvSpPr>
        <dsp:cNvPr id="0" name=""/>
        <dsp:cNvSpPr/>
      </dsp:nvSpPr>
      <dsp:spPr>
        <a:xfrm>
          <a:off x="342902" y="1411292"/>
          <a:ext cx="3886227" cy="120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Князь</a:t>
          </a:r>
          <a:endParaRPr lang="ru-RU" sz="4800" b="1" kern="1200" dirty="0"/>
        </a:p>
      </dsp:txBody>
      <dsp:txXfrm>
        <a:off x="342902" y="1411292"/>
        <a:ext cx="2757033" cy="1209679"/>
      </dsp:txXfrm>
    </dsp:sp>
    <dsp:sp modelId="{73263E27-D453-45A8-98CD-05A9821DFA95}">
      <dsp:nvSpPr>
        <dsp:cNvPr id="0" name=""/>
        <dsp:cNvSpPr/>
      </dsp:nvSpPr>
      <dsp:spPr>
        <a:xfrm>
          <a:off x="642939" y="2786088"/>
          <a:ext cx="3886227" cy="1209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800" b="1" kern="1200" dirty="0" smtClean="0"/>
            <a:t>Дружина</a:t>
          </a:r>
          <a:endParaRPr lang="ru-RU" sz="4800" b="1" kern="1200" dirty="0"/>
        </a:p>
      </dsp:txBody>
      <dsp:txXfrm>
        <a:off x="642939" y="2786088"/>
        <a:ext cx="2757033" cy="1209679"/>
      </dsp:txXfrm>
    </dsp:sp>
    <dsp:sp modelId="{52AF6881-0BD0-4EF0-85F3-8A87EA9446EE}">
      <dsp:nvSpPr>
        <dsp:cNvPr id="0" name=""/>
        <dsp:cNvSpPr/>
      </dsp:nvSpPr>
      <dsp:spPr>
        <a:xfrm>
          <a:off x="3099935" y="917340"/>
          <a:ext cx="786291" cy="7862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099935" y="917340"/>
        <a:ext cx="786291" cy="786291"/>
      </dsp:txXfrm>
    </dsp:sp>
    <dsp:sp modelId="{8B20A4BF-881C-49BC-9E23-135B1DAC86E0}">
      <dsp:nvSpPr>
        <dsp:cNvPr id="0" name=""/>
        <dsp:cNvSpPr/>
      </dsp:nvSpPr>
      <dsp:spPr>
        <a:xfrm>
          <a:off x="3442838" y="2320567"/>
          <a:ext cx="786291" cy="78629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3442838" y="2320567"/>
        <a:ext cx="786291" cy="7862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CDD87FB-ABA4-4BEF-8021-F99FE2E1ED70}">
      <dsp:nvSpPr>
        <dsp:cNvPr id="0" name=""/>
        <dsp:cNvSpPr/>
      </dsp:nvSpPr>
      <dsp:spPr>
        <a:xfrm>
          <a:off x="0" y="0"/>
          <a:ext cx="4635504" cy="463550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C9421-894A-4ADC-8ED8-381B5566C4CE}">
      <dsp:nvSpPr>
        <dsp:cNvPr id="0" name=""/>
        <dsp:cNvSpPr/>
      </dsp:nvSpPr>
      <dsp:spPr>
        <a:xfrm>
          <a:off x="2317752" y="0"/>
          <a:ext cx="6826248" cy="463550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Норманская</a:t>
          </a:r>
          <a:r>
            <a:rPr lang="ru-RU" sz="3100" b="1" kern="1200" dirty="0" smtClean="0"/>
            <a:t> теория</a:t>
          </a:r>
          <a:endParaRPr lang="ru-RU" sz="3100" b="1" kern="1200" dirty="0"/>
        </a:p>
      </dsp:txBody>
      <dsp:txXfrm>
        <a:off x="2317752" y="0"/>
        <a:ext cx="3413124" cy="1390654"/>
      </dsp:txXfrm>
    </dsp:sp>
    <dsp:sp modelId="{BB3BC3CE-BE10-48B1-8934-40EE4FEEA5EF}">
      <dsp:nvSpPr>
        <dsp:cNvPr id="0" name=""/>
        <dsp:cNvSpPr/>
      </dsp:nvSpPr>
      <dsp:spPr>
        <a:xfrm>
          <a:off x="811214" y="1390654"/>
          <a:ext cx="3013074" cy="301307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061EA9-8B0B-43D8-A619-6A4330FFD898}">
      <dsp:nvSpPr>
        <dsp:cNvPr id="0" name=""/>
        <dsp:cNvSpPr/>
      </dsp:nvSpPr>
      <dsp:spPr>
        <a:xfrm>
          <a:off x="2317752" y="1390654"/>
          <a:ext cx="6826248" cy="301307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err="1" smtClean="0"/>
            <a:t>Антинорманская</a:t>
          </a:r>
          <a:r>
            <a:rPr lang="ru-RU" sz="3100" b="1" kern="1200" dirty="0" smtClean="0"/>
            <a:t> теория</a:t>
          </a:r>
          <a:endParaRPr lang="ru-RU" sz="3100" b="1" kern="1200" dirty="0"/>
        </a:p>
      </dsp:txBody>
      <dsp:txXfrm>
        <a:off x="2317752" y="1390654"/>
        <a:ext cx="3413124" cy="1390649"/>
      </dsp:txXfrm>
    </dsp:sp>
    <dsp:sp modelId="{DEFCB13E-8F75-4598-AB6B-FB33867D8897}">
      <dsp:nvSpPr>
        <dsp:cNvPr id="0" name=""/>
        <dsp:cNvSpPr/>
      </dsp:nvSpPr>
      <dsp:spPr>
        <a:xfrm>
          <a:off x="1622427" y="2781303"/>
          <a:ext cx="1390649" cy="139064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FA1E1-B437-4A9E-B0B9-4E524522C57C}">
      <dsp:nvSpPr>
        <dsp:cNvPr id="0" name=""/>
        <dsp:cNvSpPr/>
      </dsp:nvSpPr>
      <dsp:spPr>
        <a:xfrm>
          <a:off x="2317752" y="2781303"/>
          <a:ext cx="6826248" cy="13906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b="1" kern="1200" dirty="0" smtClean="0"/>
            <a:t>Центристская</a:t>
          </a:r>
          <a:r>
            <a:rPr lang="ru-RU" sz="3100" kern="1200" dirty="0" smtClean="0"/>
            <a:t> </a:t>
          </a:r>
          <a:endParaRPr lang="ru-RU" sz="3100" kern="1200" dirty="0"/>
        </a:p>
      </dsp:txBody>
      <dsp:txXfrm>
        <a:off x="2317752" y="2781303"/>
        <a:ext cx="3413124" cy="1390649"/>
      </dsp:txXfrm>
    </dsp:sp>
    <dsp:sp modelId="{E5C8BC3F-2699-4E98-B8ED-265349E424F2}">
      <dsp:nvSpPr>
        <dsp:cNvPr id="0" name=""/>
        <dsp:cNvSpPr/>
      </dsp:nvSpPr>
      <dsp:spPr>
        <a:xfrm>
          <a:off x="5730876" y="0"/>
          <a:ext cx="3413124" cy="13906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Байер 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err="1" smtClean="0"/>
            <a:t>Шлейцер</a:t>
          </a:r>
          <a:endParaRPr lang="ru-RU" sz="2200" b="1" kern="1200" dirty="0"/>
        </a:p>
      </dsp:txBody>
      <dsp:txXfrm>
        <a:off x="5730876" y="0"/>
        <a:ext cx="3413124" cy="1390654"/>
      </dsp:txXfrm>
    </dsp:sp>
    <dsp:sp modelId="{1C923020-21D4-4712-B742-CAD57C222180}">
      <dsp:nvSpPr>
        <dsp:cNvPr id="0" name=""/>
        <dsp:cNvSpPr/>
      </dsp:nvSpPr>
      <dsp:spPr>
        <a:xfrm>
          <a:off x="5730876" y="1390654"/>
          <a:ext cx="3413124" cy="13906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Ломоносов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Иловайский</a:t>
          </a:r>
          <a:endParaRPr lang="ru-RU" sz="2200" b="1" kern="1200" dirty="0"/>
        </a:p>
      </dsp:txBody>
      <dsp:txXfrm>
        <a:off x="5730876" y="1390654"/>
        <a:ext cx="3413124" cy="1390649"/>
      </dsp:txXfrm>
    </dsp:sp>
    <dsp:sp modelId="{E9A71DF9-B483-41D9-8C86-B69D2084C5CC}">
      <dsp:nvSpPr>
        <dsp:cNvPr id="0" name=""/>
        <dsp:cNvSpPr/>
      </dsp:nvSpPr>
      <dsp:spPr>
        <a:xfrm>
          <a:off x="5730876" y="2781303"/>
          <a:ext cx="3413124" cy="1390649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Признаётся историчность </a:t>
          </a:r>
          <a:r>
            <a:rPr lang="ru-RU" sz="2200" b="1" kern="1200" dirty="0" err="1" smtClean="0"/>
            <a:t>Рюрика</a:t>
          </a:r>
          <a:r>
            <a:rPr lang="ru-RU" sz="2200" b="1" kern="1200" dirty="0" smtClean="0"/>
            <a:t>.</a:t>
          </a:r>
          <a:endParaRPr lang="ru-RU" sz="2200" b="1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/>
            <a:t>Вымышленность Трувора, </a:t>
          </a:r>
          <a:r>
            <a:rPr lang="ru-RU" sz="2200" b="1" kern="1200" dirty="0" err="1" smtClean="0"/>
            <a:t>Синеуса</a:t>
          </a:r>
          <a:r>
            <a:rPr lang="ru-RU" sz="2200" b="1" kern="1200" dirty="0" smtClean="0"/>
            <a:t>.</a:t>
          </a:r>
          <a:endParaRPr lang="ru-RU" sz="2200" b="1" kern="1200" dirty="0"/>
        </a:p>
      </dsp:txBody>
      <dsp:txXfrm>
        <a:off x="5730876" y="2781303"/>
        <a:ext cx="3413124" cy="139064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9A233E-D219-41D3-BAB3-DE6FDB60B024}">
      <dsp:nvSpPr>
        <dsp:cNvPr id="0" name=""/>
        <dsp:cNvSpPr/>
      </dsp:nvSpPr>
      <dsp:spPr>
        <a:xfrm rot="16200000">
          <a:off x="-1333879" y="1334995"/>
          <a:ext cx="5572140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>
              <a:solidFill>
                <a:schemeClr val="tx1"/>
              </a:solidFill>
            </a:rPr>
            <a:t>Норман,скандинав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Западное происхождение названия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Велика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Создано варягами.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Усобицы, неспособность к самоуправлению.</a:t>
          </a:r>
          <a:endParaRPr lang="ru-RU" sz="2400" b="1" kern="1200" dirty="0">
            <a:solidFill>
              <a:schemeClr val="tx1"/>
            </a:solidFill>
          </a:endParaRPr>
        </a:p>
      </dsp:txBody>
      <dsp:txXfrm rot="16200000">
        <a:off x="-1333879" y="1334995"/>
        <a:ext cx="5572140" cy="2902148"/>
      </dsp:txXfrm>
    </dsp:sp>
    <dsp:sp modelId="{CEFCDF40-2CFA-4E73-953A-2E060681AD7F}">
      <dsp:nvSpPr>
        <dsp:cNvPr id="0" name=""/>
        <dsp:cNvSpPr/>
      </dsp:nvSpPr>
      <dsp:spPr>
        <a:xfrm rot="16200000">
          <a:off x="1785930" y="1334995"/>
          <a:ext cx="5572140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Происхождение </a:t>
          </a:r>
          <a:r>
            <a:rPr lang="ru-RU" sz="2400" b="1" kern="1200" dirty="0" err="1" smtClean="0">
              <a:solidFill>
                <a:schemeClr val="tx1"/>
              </a:solidFill>
            </a:rPr>
            <a:t>Рюрика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Термин «Русь»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Роль варягов в развитии  славянского общества.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Создание государства у варягов.</a:t>
          </a:r>
          <a:endParaRPr lang="ru-RU" sz="2400" b="1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 smtClean="0">
              <a:solidFill>
                <a:schemeClr val="tx1"/>
              </a:solidFill>
            </a:rPr>
            <a:t>Причины приглашения.</a:t>
          </a:r>
          <a:endParaRPr lang="ru-RU" sz="2400" b="1" kern="1200" dirty="0">
            <a:solidFill>
              <a:schemeClr val="tx1"/>
            </a:solidFill>
          </a:endParaRPr>
        </a:p>
      </dsp:txBody>
      <dsp:txXfrm rot="16200000">
        <a:off x="1785930" y="1334995"/>
        <a:ext cx="5572140" cy="2902148"/>
      </dsp:txXfrm>
    </dsp:sp>
    <dsp:sp modelId="{97220B25-C289-40F4-8353-5D7A67E1117A}">
      <dsp:nvSpPr>
        <dsp:cNvPr id="0" name=""/>
        <dsp:cNvSpPr/>
      </dsp:nvSpPr>
      <dsp:spPr>
        <a:xfrm rot="16200000">
          <a:off x="4905739" y="1334995"/>
          <a:ext cx="5572140" cy="2902148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Славянин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Славянское происхождение от реки </a:t>
          </a:r>
          <a:r>
            <a:rPr lang="ru-RU" sz="2000" b="1" kern="1200" dirty="0" err="1" smtClean="0">
              <a:solidFill>
                <a:schemeClr val="tx1"/>
              </a:solidFill>
            </a:rPr>
            <a:t>Рось</a:t>
          </a:r>
          <a:r>
            <a:rPr lang="ru-RU" sz="2000" b="1" kern="1200" dirty="0" smtClean="0">
              <a:solidFill>
                <a:schemeClr val="tx1"/>
              </a:solidFill>
            </a:rPr>
            <a:t>.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Незначительна, т. К. численность их была невелика.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У славян уже существовала собственная система управления.</a:t>
          </a:r>
          <a:endParaRPr lang="ru-RU" sz="2000" b="1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Пресечение древнейшей династии, усобицы.</a:t>
          </a:r>
          <a:endParaRPr lang="ru-RU" sz="2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16200000">
        <a:off x="4905739" y="1334995"/>
        <a:ext cx="5572140" cy="290214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1B20C5-F332-4F84-9D61-3EF16C30B3A9}">
      <dsp:nvSpPr>
        <dsp:cNvPr id="0" name=""/>
        <dsp:cNvSpPr/>
      </dsp:nvSpPr>
      <dsp:spPr>
        <a:xfrm>
          <a:off x="0" y="484768"/>
          <a:ext cx="750095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A8BEC7-9051-4ECD-9278-4106866D9059}">
      <dsp:nvSpPr>
        <dsp:cNvPr id="0" name=""/>
        <dsp:cNvSpPr/>
      </dsp:nvSpPr>
      <dsp:spPr>
        <a:xfrm>
          <a:off x="375047" y="71488"/>
          <a:ext cx="525067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3" tIns="0" rIns="1984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Великий князь</a:t>
          </a:r>
          <a:endParaRPr lang="ru-RU" sz="2800" b="1" kern="1200" dirty="0"/>
        </a:p>
      </dsp:txBody>
      <dsp:txXfrm>
        <a:off x="375047" y="71488"/>
        <a:ext cx="5250670" cy="826560"/>
      </dsp:txXfrm>
    </dsp:sp>
    <dsp:sp modelId="{5880445F-87D7-42CF-AEE6-3A1DFC9AEC48}">
      <dsp:nvSpPr>
        <dsp:cNvPr id="0" name=""/>
        <dsp:cNvSpPr/>
      </dsp:nvSpPr>
      <dsp:spPr>
        <a:xfrm>
          <a:off x="0" y="1754848"/>
          <a:ext cx="750095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40E34-B4AF-45D8-A5AA-D4A8CDC7B7B1}">
      <dsp:nvSpPr>
        <dsp:cNvPr id="0" name=""/>
        <dsp:cNvSpPr/>
      </dsp:nvSpPr>
      <dsp:spPr>
        <a:xfrm>
          <a:off x="375047" y="1341568"/>
          <a:ext cx="525067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3" tIns="0" rIns="1984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Дружина</a:t>
          </a:r>
          <a:endParaRPr lang="ru-RU" sz="2800" b="1" kern="1200" dirty="0"/>
        </a:p>
      </dsp:txBody>
      <dsp:txXfrm>
        <a:off x="375047" y="1341568"/>
        <a:ext cx="5250670" cy="826560"/>
      </dsp:txXfrm>
    </dsp:sp>
    <dsp:sp modelId="{08801D6D-6F4E-4764-9FD1-DD93EE2543D6}">
      <dsp:nvSpPr>
        <dsp:cNvPr id="0" name=""/>
        <dsp:cNvSpPr/>
      </dsp:nvSpPr>
      <dsp:spPr>
        <a:xfrm>
          <a:off x="0" y="3024928"/>
          <a:ext cx="750095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2AFF09-148D-4915-971C-3498269367AF}">
      <dsp:nvSpPr>
        <dsp:cNvPr id="0" name=""/>
        <dsp:cNvSpPr/>
      </dsp:nvSpPr>
      <dsp:spPr>
        <a:xfrm>
          <a:off x="375047" y="2611649"/>
          <a:ext cx="525067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3" tIns="0" rIns="1984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Князь племенных союзов</a:t>
          </a:r>
          <a:endParaRPr lang="ru-RU" sz="2800" b="1" kern="1200" dirty="0"/>
        </a:p>
      </dsp:txBody>
      <dsp:txXfrm>
        <a:off x="375047" y="2611649"/>
        <a:ext cx="5250670" cy="826560"/>
      </dsp:txXfrm>
    </dsp:sp>
    <dsp:sp modelId="{9E97E512-CA55-4B24-A4F1-0DC4261D4C0A}">
      <dsp:nvSpPr>
        <dsp:cNvPr id="0" name=""/>
        <dsp:cNvSpPr/>
      </dsp:nvSpPr>
      <dsp:spPr>
        <a:xfrm>
          <a:off x="0" y="4295009"/>
          <a:ext cx="7500958" cy="70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DF7EBD-3030-446F-B9CF-450BB66AE13C}">
      <dsp:nvSpPr>
        <dsp:cNvPr id="0" name=""/>
        <dsp:cNvSpPr/>
      </dsp:nvSpPr>
      <dsp:spPr>
        <a:xfrm>
          <a:off x="375047" y="3881729"/>
          <a:ext cx="525067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463" tIns="0" rIns="198463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Дружины</a:t>
          </a:r>
          <a:endParaRPr lang="ru-RU" sz="2800" b="1" kern="1200" dirty="0"/>
        </a:p>
      </dsp:txBody>
      <dsp:txXfrm>
        <a:off x="375047" y="3881729"/>
        <a:ext cx="5250670" cy="82656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A7B328-335B-48B3-8FDD-6316C64AE181}">
      <dsp:nvSpPr>
        <dsp:cNvPr id="0" name=""/>
        <dsp:cNvSpPr/>
      </dsp:nvSpPr>
      <dsp:spPr>
        <a:xfrm>
          <a:off x="0" y="0"/>
          <a:ext cx="6096000" cy="787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err="1" smtClean="0"/>
            <a:t>Рюрик</a:t>
          </a:r>
          <a:r>
            <a:rPr lang="ru-RU" sz="3800" b="1" kern="1200" dirty="0" smtClean="0"/>
            <a:t> –(862 – 879)</a:t>
          </a:r>
          <a:endParaRPr lang="ru-RU" sz="3800" b="1" kern="1200" dirty="0"/>
        </a:p>
      </dsp:txBody>
      <dsp:txXfrm>
        <a:off x="1297975" y="0"/>
        <a:ext cx="4798024" cy="787752"/>
      </dsp:txXfrm>
    </dsp:sp>
    <dsp:sp modelId="{73E79D82-04E4-40E3-8442-C890F64EAD74}">
      <dsp:nvSpPr>
        <dsp:cNvPr id="0" name=""/>
        <dsp:cNvSpPr/>
      </dsp:nvSpPr>
      <dsp:spPr>
        <a:xfrm>
          <a:off x="71435" y="71439"/>
          <a:ext cx="1219200" cy="6302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D9D82-2DC3-465A-8F0E-72D037B22137}">
      <dsp:nvSpPr>
        <dsp:cNvPr id="0" name=""/>
        <dsp:cNvSpPr/>
      </dsp:nvSpPr>
      <dsp:spPr>
        <a:xfrm>
          <a:off x="0" y="866527"/>
          <a:ext cx="6096000" cy="787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Олег (879 – 912)</a:t>
          </a:r>
          <a:endParaRPr lang="ru-RU" sz="3800" b="1" kern="1200" dirty="0"/>
        </a:p>
      </dsp:txBody>
      <dsp:txXfrm>
        <a:off x="1297975" y="866527"/>
        <a:ext cx="4798024" cy="787752"/>
      </dsp:txXfrm>
    </dsp:sp>
    <dsp:sp modelId="{AB2B718B-34C6-4F32-BFC3-36252606574D}">
      <dsp:nvSpPr>
        <dsp:cNvPr id="0" name=""/>
        <dsp:cNvSpPr/>
      </dsp:nvSpPr>
      <dsp:spPr>
        <a:xfrm>
          <a:off x="78775" y="945303"/>
          <a:ext cx="1219200" cy="6302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D34CCD-714E-40E7-8604-41C890196404}">
      <dsp:nvSpPr>
        <dsp:cNvPr id="0" name=""/>
        <dsp:cNvSpPr/>
      </dsp:nvSpPr>
      <dsp:spPr>
        <a:xfrm>
          <a:off x="0" y="1776957"/>
          <a:ext cx="6096000" cy="787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Игорь (912-945)</a:t>
          </a:r>
          <a:endParaRPr lang="ru-RU" sz="3800" b="1" kern="1200" dirty="0"/>
        </a:p>
      </dsp:txBody>
      <dsp:txXfrm>
        <a:off x="1297975" y="1776957"/>
        <a:ext cx="4798024" cy="787752"/>
      </dsp:txXfrm>
    </dsp:sp>
    <dsp:sp modelId="{CA35964A-3C31-46EB-A835-FFD2B61E3AFC}">
      <dsp:nvSpPr>
        <dsp:cNvPr id="0" name=""/>
        <dsp:cNvSpPr/>
      </dsp:nvSpPr>
      <dsp:spPr>
        <a:xfrm>
          <a:off x="78775" y="1811830"/>
          <a:ext cx="1219200" cy="6302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4979C3-A18D-4CBA-B166-D25A8F615CA9}">
      <dsp:nvSpPr>
        <dsp:cNvPr id="0" name=""/>
        <dsp:cNvSpPr/>
      </dsp:nvSpPr>
      <dsp:spPr>
        <a:xfrm>
          <a:off x="0" y="2601569"/>
          <a:ext cx="6096000" cy="7877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b="1" kern="1200" dirty="0" smtClean="0"/>
            <a:t>Ольга (945-957)</a:t>
          </a:r>
          <a:endParaRPr lang="ru-RU" sz="3800" b="1" kern="1200" dirty="0"/>
        </a:p>
      </dsp:txBody>
      <dsp:txXfrm>
        <a:off x="1297975" y="2601569"/>
        <a:ext cx="4798024" cy="787752"/>
      </dsp:txXfrm>
    </dsp:sp>
    <dsp:sp modelId="{61D98D6B-9A40-45CA-A190-C352FE5C069D}">
      <dsp:nvSpPr>
        <dsp:cNvPr id="0" name=""/>
        <dsp:cNvSpPr/>
      </dsp:nvSpPr>
      <dsp:spPr>
        <a:xfrm>
          <a:off x="78775" y="2678358"/>
          <a:ext cx="1219200" cy="630202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D180AC-F297-4B69-ACF6-994D64C2E941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01A6F7A-2D8B-4374-B067-BD84456D47D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me-edu.ru/user/f/00001231/examen/9-12_vek/karty/rassel_slavjan.jpg" TargetMode="External"/><Relationship Id="rId2" Type="http://schemas.openxmlformats.org/officeDocument/2006/relationships/hyperlink" Target="http://www.home-edu.ru/user/f/00001231/examen/9-12_vek/karty/slav_i_sosedi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upload.wikimedia.org/wikipedia/commons/d/dd/Varangian_routes.png" TargetMode="External"/><Relationship Id="rId4" Type="http://schemas.openxmlformats.org/officeDocument/2006/relationships/hyperlink" Target="http://upload.wikimedia.org/wikipedia/commons/thumb/0/0e/Slav-7-8-obrez.png/544px-Slav-7-8-obrez.pn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5214950"/>
            <a:ext cx="8458200" cy="1222375"/>
          </a:xfrm>
        </p:spPr>
        <p:txBody>
          <a:bodyPr/>
          <a:lstStyle/>
          <a:p>
            <a:r>
              <a:rPr lang="ru-RU" dirty="0" smtClean="0"/>
              <a:t>Фёдорова И.А. </a:t>
            </a:r>
            <a:r>
              <a:rPr lang="ru-RU" dirty="0" err="1" smtClean="0"/>
              <a:t>Маоу</a:t>
            </a:r>
            <a:r>
              <a:rPr lang="ru-RU" dirty="0" smtClean="0"/>
              <a:t> «Лицей № 36»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785794"/>
            <a:ext cx="8458200" cy="3143272"/>
          </a:xfrm>
        </p:spPr>
        <p:txBody>
          <a:bodyPr>
            <a:prstTxWarp prst="textWave1">
              <a:avLst/>
            </a:prstTxWarp>
            <a:normAutofit fontScale="85000" lnSpcReduction="20000"/>
          </a:bodyPr>
          <a:lstStyle/>
          <a:p>
            <a:r>
              <a:rPr lang="ru-RU" sz="9600" b="1" dirty="0" smtClean="0"/>
              <a:t>Восточные славяне в древности</a:t>
            </a:r>
            <a:endParaRPr lang="ru-RU" sz="9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Путь «Из варяг в </a:t>
            </a:r>
            <a:r>
              <a:rPr lang="ru-RU" sz="2400" dirty="0" smtClean="0"/>
              <a:t>греки» водный (морской и речной) путь из Балтийского моря через Восточную Европу в Византию. </a:t>
            </a:r>
            <a:endParaRPr lang="ru-RU" sz="2400" dirty="0"/>
          </a:p>
        </p:txBody>
      </p:sp>
      <p:pic>
        <p:nvPicPr>
          <p:cNvPr id="11268" name="Picture 4" descr="File:Varangian rou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71625"/>
            <a:ext cx="4857784" cy="5286375"/>
          </a:xfrm>
          <a:prstGeom prst="rect">
            <a:avLst/>
          </a:prstGeom>
          <a:noFill/>
        </p:spPr>
      </p:pic>
      <p:pic>
        <p:nvPicPr>
          <p:cNvPr id="11270" name="Picture 6" descr="File:Volok by Roeri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509" y="3438532"/>
            <a:ext cx="4381491" cy="3419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929190" y="1357298"/>
            <a:ext cx="4000528" cy="20717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Балтийское море – </a:t>
            </a:r>
            <a:r>
              <a:rPr lang="ru-RU" b="1" dirty="0" err="1" smtClean="0"/>
              <a:t>Нева,_Ладожское</a:t>
            </a:r>
            <a:r>
              <a:rPr lang="ru-RU" b="1" dirty="0" smtClean="0"/>
              <a:t> озеро, Волхов, Ильмень озеро, </a:t>
            </a:r>
            <a:r>
              <a:rPr lang="ru-RU" b="1" dirty="0" err="1" smtClean="0"/>
              <a:t>Ловать</a:t>
            </a:r>
            <a:r>
              <a:rPr lang="ru-RU" b="1" dirty="0" smtClean="0"/>
              <a:t>,  волоки до притоков Днепра, Днепр, Чёрное море.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Образование государства у восточных славян.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857628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Человеческое стадо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3000372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Большая семья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357430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Род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785926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Союз племён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7950" y="1357298"/>
            <a:ext cx="2357454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Государство</a:t>
            </a:r>
            <a:endParaRPr lang="ru-RU" sz="2400" b="1" dirty="0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8" grpId="0" animBg="1"/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 – политический строй.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3338506" cy="4525963"/>
          </a:xfrm>
        </p:spPr>
        <p:txBody>
          <a:bodyPr/>
          <a:lstStyle/>
          <a:p>
            <a:r>
              <a:rPr lang="ru-RU" b="1" dirty="0" smtClean="0"/>
              <a:t>8 – 9 вв.-</a:t>
            </a:r>
          </a:p>
          <a:p>
            <a:r>
              <a:rPr lang="ru-RU" b="1" dirty="0" smtClean="0"/>
              <a:t>Переход от военной демократии к феодальным отношениям.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4357686" y="1285860"/>
          <a:ext cx="4572032" cy="40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4929190" y="5357826"/>
            <a:ext cx="3886227" cy="1245687"/>
            <a:chOff x="642939" y="2714650"/>
            <a:chExt cx="3886227" cy="12456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42939" y="2714650"/>
              <a:ext cx="3886227" cy="120967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4800" b="1" dirty="0" smtClean="0"/>
                <a:t>Воеводы</a:t>
              </a:r>
              <a:endParaRPr lang="ru-RU" sz="4800" b="1" dirty="0"/>
            </a:p>
          </p:txBody>
        </p:sp>
        <p:sp>
          <p:nvSpPr>
            <p:cNvPr id="7" name="Скругленный прямоугольник 4"/>
            <p:cNvSpPr/>
            <p:nvPr/>
          </p:nvSpPr>
          <p:spPr>
            <a:xfrm>
              <a:off x="678369" y="2821518"/>
              <a:ext cx="2686173" cy="1138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9550" tIns="209550" rIns="209550" bIns="209550" numCol="1" spcCol="1270" anchor="ctr" anchorCtr="0">
              <a:noAutofit/>
            </a:bodyPr>
            <a:lstStyle/>
            <a:p>
              <a:pPr lvl="0" algn="l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500" kern="1200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Феодальные отношения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357290" y="1142984"/>
            <a:ext cx="2786082" cy="13573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143372" y="1142984"/>
            <a:ext cx="2428892" cy="1428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285720" y="2571744"/>
            <a:ext cx="2786082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Феодалы- собственники земли</a:t>
            </a:r>
            <a:endParaRPr lang="ru-RU" sz="36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0628" y="2643182"/>
            <a:ext cx="2786082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Крестьяне – общинники свободные и лично зависимые от феодала;</a:t>
            </a:r>
          </a:p>
          <a:p>
            <a:pPr algn="ctr"/>
            <a:r>
              <a:rPr lang="ru-RU" sz="2400" b="1" dirty="0" smtClean="0"/>
              <a:t>Платили за пользование землёй ренту.</a:t>
            </a:r>
            <a:endParaRPr lang="ru-RU" sz="2400" b="1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ренты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1000100" y="1357298"/>
            <a:ext cx="2428892" cy="17145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3428992" y="1357298"/>
            <a:ext cx="2500330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57158" y="3143248"/>
            <a:ext cx="2928958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err="1" smtClean="0"/>
              <a:t>Повоз</a:t>
            </a:r>
            <a:endParaRPr lang="ru-RU" sz="2800" u="sng" dirty="0" smtClean="0"/>
          </a:p>
          <a:p>
            <a:pPr algn="ctr"/>
            <a:r>
              <a:rPr lang="ru-RU" sz="2800" dirty="0" smtClean="0"/>
              <a:t>Собирается путём объезда князем и дружиной подвластных земель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143372" y="3143248"/>
            <a:ext cx="2928958" cy="3143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u="sng" dirty="0" smtClean="0"/>
              <a:t>Полюдье</a:t>
            </a:r>
            <a:r>
              <a:rPr lang="ru-RU" sz="2800" dirty="0" smtClean="0"/>
              <a:t> – дань, привозимая населением к княжескому двору.</a:t>
            </a:r>
            <a:endParaRPr lang="ru-RU" sz="2800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7143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Работа с источником: «Повесть Временных  лет»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714356"/>
            <a:ext cx="8686800" cy="578647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b="1" dirty="0" smtClean="0"/>
              <a:t>В лето 6370(862) изгнали варягов за море, но не дали им дани, и стали владеть сами собой. Но не было среди них правды и стал род на род, и началась у них </a:t>
            </a:r>
            <a:r>
              <a:rPr lang="ru-RU" b="1" dirty="0" err="1" smtClean="0"/>
              <a:t>междоусобица.Они</a:t>
            </a:r>
            <a:r>
              <a:rPr lang="ru-RU" b="1" dirty="0" smtClean="0"/>
              <a:t> сказали себе:</a:t>
            </a:r>
          </a:p>
          <a:p>
            <a:pPr>
              <a:buFontTx/>
              <a:buChar char="-"/>
            </a:pPr>
            <a:r>
              <a:rPr lang="ru-RU" b="1" dirty="0" smtClean="0"/>
              <a:t>Надо князя найти, чтобы владел нами и судил по праву.</a:t>
            </a:r>
          </a:p>
          <a:p>
            <a:pPr>
              <a:buFontTx/>
              <a:buChar char="-"/>
            </a:pPr>
            <a:r>
              <a:rPr lang="ru-RU" b="1" dirty="0" smtClean="0"/>
              <a:t>И пошли они за море к варягам. Приходите княжить и владеть нами…</a:t>
            </a:r>
          </a:p>
          <a:p>
            <a:pPr>
              <a:buFontTx/>
              <a:buChar char="-"/>
            </a:pPr>
            <a:r>
              <a:rPr lang="ru-RU" b="1" dirty="0" smtClean="0"/>
              <a:t>И пришёл </a:t>
            </a:r>
            <a:r>
              <a:rPr lang="ru-RU" b="1" dirty="0" err="1" smtClean="0"/>
              <a:t>Рюрик</a:t>
            </a:r>
            <a:r>
              <a:rPr lang="ru-RU" b="1" dirty="0" smtClean="0"/>
              <a:t> с домочадцами и верной дружиной. Сел он в Новгороде.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186766" cy="550072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Было у </a:t>
            </a:r>
            <a:r>
              <a:rPr lang="ru-RU" b="1" dirty="0" err="1" smtClean="0"/>
              <a:t>Рюрика</a:t>
            </a:r>
            <a:r>
              <a:rPr lang="ru-RU" b="1" dirty="0" smtClean="0"/>
              <a:t> два мужа, не родичи его, но бояре, Аскольд и </a:t>
            </a:r>
            <a:r>
              <a:rPr lang="ru-RU" b="1" dirty="0" err="1" smtClean="0"/>
              <a:t>Дир</a:t>
            </a:r>
            <a:r>
              <a:rPr lang="ru-RU" b="1" dirty="0" smtClean="0"/>
              <a:t>. Отпросились они в Царьград с родом своим. Пошли они по Днепру, и увидели на горе городок. </a:t>
            </a:r>
          </a:p>
          <a:p>
            <a:pPr>
              <a:buNone/>
            </a:pPr>
            <a:r>
              <a:rPr lang="ru-RU" b="1" dirty="0" smtClean="0"/>
              <a:t>Спросили они:</a:t>
            </a:r>
          </a:p>
          <a:p>
            <a:pPr>
              <a:buFontTx/>
              <a:buChar char="-"/>
            </a:pPr>
            <a:r>
              <a:rPr lang="ru-RU" b="1" dirty="0" smtClean="0"/>
              <a:t>А город этот чей будет?</a:t>
            </a:r>
          </a:p>
          <a:p>
            <a:pPr>
              <a:buFontTx/>
              <a:buChar char="-"/>
            </a:pPr>
            <a:r>
              <a:rPr lang="ru-RU" b="1" dirty="0" smtClean="0"/>
              <a:t>Ответили им жители:</a:t>
            </a:r>
          </a:p>
          <a:p>
            <a:pPr>
              <a:buFontTx/>
              <a:buChar char="-"/>
            </a:pPr>
            <a:r>
              <a:rPr lang="ru-RU" b="1" dirty="0" smtClean="0"/>
              <a:t>Построили город этот братья Кий, Щек и Хорив.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07170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Русь – 9-12 вв. раннефеодальная монархия. Династия Рюриковичей.</a:t>
            </a:r>
            <a:br>
              <a:rPr lang="ru-RU" sz="31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</a:br>
            <a:r>
              <a:rPr lang="ru-RU" sz="31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862-1598.</a:t>
            </a:r>
            <a:br>
              <a:rPr lang="ru-RU" sz="31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</a:br>
            <a:r>
              <a:rPr lang="ru-RU" sz="31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12700" stA="48000" endA="300" endPos="55000" dir="5400000" sy="-90000" algn="bl" rotWithShape="0"/>
                </a:effectLst>
              </a:rPr>
              <a:t>1613-1917 -Романовы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0" y="2071678"/>
          <a:ext cx="9144000" cy="463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Спорные вопросы </a:t>
            </a:r>
            <a:r>
              <a:rPr lang="ru-RU" b="1" dirty="0" err="1" smtClean="0"/>
              <a:t>норманской</a:t>
            </a:r>
            <a:r>
              <a:rPr lang="ru-RU" b="1" dirty="0" smtClean="0"/>
              <a:t> теории</a:t>
            </a:r>
            <a:endParaRPr lang="ru-RU" b="1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1285860"/>
          <a:ext cx="91440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управления.</a:t>
            </a:r>
            <a:endParaRPr lang="ru-RU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0" y="1571612"/>
          <a:ext cx="7500958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1695456"/>
          </a:xfrm>
        </p:spPr>
        <p:txBody>
          <a:bodyPr>
            <a:normAutofit/>
          </a:bodyPr>
          <a:lstStyle/>
          <a:p>
            <a:r>
              <a:rPr lang="ru-RU" b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Славяне – группа родственных народов, численностью до 300 миллионов человек</a:t>
            </a:r>
            <a:endParaRPr lang="ru-RU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928801"/>
          <a:ext cx="9001155" cy="4714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385"/>
                <a:gridCol w="3000385"/>
                <a:gridCol w="3000385"/>
              </a:tblGrid>
              <a:tr h="157163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Западные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южные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Восточные </a:t>
                      </a:r>
                      <a:endParaRPr lang="ru-RU" sz="2400" b="1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Центральная и частично Восточная Европа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err="1" smtClean="0"/>
                        <a:t>Юго</a:t>
                      </a:r>
                      <a:r>
                        <a:rPr lang="ru-RU" sz="2400" b="1" dirty="0" smtClean="0"/>
                        <a:t> – Восток Европы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Восточная Европа</a:t>
                      </a:r>
                      <a:endParaRPr lang="ru-RU" sz="2400" b="1" dirty="0"/>
                    </a:p>
                  </a:txBody>
                  <a:tcPr/>
                </a:tc>
              </a:tr>
              <a:tr h="1571636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Поляки, чехи, словаки.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Болгары, сербы, хорваты, словенцы, македонцы, черногорцы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Русские, украинцы, </a:t>
                      </a:r>
                      <a:r>
                        <a:rPr lang="ru-RU" sz="2400" b="1" dirty="0" err="1" smtClean="0"/>
                        <a:t>белоруссы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Рюрик</a:t>
            </a:r>
            <a:r>
              <a:rPr lang="ru-RU" dirty="0" smtClean="0"/>
              <a:t> княжил – в 862-879гг.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Сел в Новгороде. </a:t>
            </a:r>
            <a:r>
              <a:rPr lang="ru-RU" sz="3600" b="1" dirty="0" err="1" smtClean="0"/>
              <a:t>Синеус</a:t>
            </a:r>
            <a:r>
              <a:rPr lang="ru-RU" sz="3600" b="1" dirty="0" smtClean="0"/>
              <a:t> – </a:t>
            </a:r>
            <a:r>
              <a:rPr lang="ru-RU" sz="3600" b="1" dirty="0" err="1" smtClean="0"/>
              <a:t>Белоозере</a:t>
            </a:r>
            <a:r>
              <a:rPr lang="ru-RU" sz="3600" b="1" dirty="0" smtClean="0"/>
              <a:t>, Трувор- в Изборске.</a:t>
            </a:r>
          </a:p>
          <a:p>
            <a:r>
              <a:rPr lang="ru-RU" sz="3600" b="1" dirty="0" smtClean="0"/>
              <a:t>863 – восстание в Новгороде Вадима Храброго против </a:t>
            </a:r>
            <a:r>
              <a:rPr lang="ru-RU" sz="3600" b="1" dirty="0" err="1" smtClean="0"/>
              <a:t>Рюрика</a:t>
            </a:r>
            <a:r>
              <a:rPr lang="ru-RU" sz="3600" b="1" dirty="0" smtClean="0"/>
              <a:t>. Гибель Вадима.</a:t>
            </a:r>
          </a:p>
          <a:p>
            <a:r>
              <a:rPr lang="ru-RU" sz="3600" b="1" dirty="0" smtClean="0"/>
              <a:t>879 – умер </a:t>
            </a:r>
            <a:r>
              <a:rPr lang="ru-RU" sz="3600" b="1" dirty="0" err="1" smtClean="0"/>
              <a:t>Рюрик</a:t>
            </a:r>
            <a:r>
              <a:rPr lang="ru-RU" sz="3600" b="1" dirty="0" smtClean="0"/>
              <a:t>, вручил правление и попечение сына Игоря Олегу.</a:t>
            </a:r>
            <a:endParaRPr lang="ru-RU" sz="3600" b="1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686800" cy="471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Первые русские князья.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00166" y="928670"/>
          <a:ext cx="6096000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571604" y="4357694"/>
            <a:ext cx="6096000" cy="1059163"/>
            <a:chOff x="0" y="2330158"/>
            <a:chExt cx="6096000" cy="1059163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330158"/>
              <a:ext cx="6096000" cy="10591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4000" dirty="0" smtClean="0"/>
                <a:t>Святослав (957 – 972)</a:t>
              </a:r>
              <a:endParaRPr lang="ru-RU" sz="4000" dirty="0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1325116" y="2330158"/>
              <a:ext cx="4770883" cy="1059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/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571604" y="5500702"/>
            <a:ext cx="6096000" cy="1059163"/>
            <a:chOff x="0" y="2330158"/>
            <a:chExt cx="6096000" cy="1059163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0" y="2330158"/>
              <a:ext cx="6096000" cy="105916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sz="3600" b="1" dirty="0" smtClean="0"/>
                <a:t>Ярополк (972-980)</a:t>
              </a:r>
              <a:endParaRPr lang="ru-RU" sz="3600" b="1" dirty="0"/>
            </a:p>
          </p:txBody>
        </p:sp>
        <p:sp>
          <p:nvSpPr>
            <p:cNvPr id="11" name="Скругленный прямоугольник 4"/>
            <p:cNvSpPr/>
            <p:nvPr/>
          </p:nvSpPr>
          <p:spPr>
            <a:xfrm>
              <a:off x="1325116" y="2330158"/>
              <a:ext cx="4770883" cy="10591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3820" tIns="83820" rIns="83820" bIns="83820" numCol="1" spcCol="1270" anchor="t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200" kern="120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/>
            </a:p>
            <a:p>
              <a:pPr marL="171450" lvl="1" indent="-171450" algn="l" defTabSz="7556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1700" kern="1200"/>
            </a:p>
          </p:txBody>
        </p:sp>
      </p:grp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Характеристика правителя: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1)Годы жизни.</a:t>
            </a:r>
          </a:p>
          <a:p>
            <a:pPr>
              <a:buNone/>
            </a:pPr>
            <a:r>
              <a:rPr lang="ru-RU" b="1" dirty="0" smtClean="0"/>
              <a:t>2)Годы правления.</a:t>
            </a:r>
          </a:p>
          <a:p>
            <a:pPr>
              <a:buNone/>
            </a:pPr>
            <a:r>
              <a:rPr lang="ru-RU" b="1" dirty="0" smtClean="0"/>
              <a:t>3)Особенности характера.</a:t>
            </a:r>
          </a:p>
          <a:p>
            <a:pPr>
              <a:buNone/>
            </a:pPr>
            <a:r>
              <a:rPr lang="ru-RU" b="1" dirty="0" smtClean="0"/>
              <a:t>4)Внутренняя политика.</a:t>
            </a:r>
          </a:p>
          <a:p>
            <a:pPr>
              <a:buNone/>
            </a:pPr>
            <a:r>
              <a:rPr lang="ru-RU" b="1" dirty="0" smtClean="0"/>
              <a:t>5)Внешняя политика.</a:t>
            </a:r>
          </a:p>
          <a:p>
            <a:pPr>
              <a:buNone/>
            </a:pPr>
            <a:r>
              <a:rPr lang="ru-RU" b="1" dirty="0" smtClean="0"/>
              <a:t>6) Социальная политика.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1) Какой ветви славянских племён не было:</a:t>
            </a:r>
          </a:p>
          <a:p>
            <a:pPr>
              <a:buNone/>
            </a:pPr>
            <a:r>
              <a:rPr lang="ru-RU" sz="2400" b="1" dirty="0" smtClean="0"/>
              <a:t>1)Южной 2) северной 3)западной 4)восточной.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2)К славянам относятся: 1)чудь, 2)зыряне, 3)волыняне, 4)</a:t>
            </a:r>
            <a:r>
              <a:rPr lang="ru-RU" sz="2400" b="1" dirty="0" err="1" smtClean="0"/>
              <a:t>адыги</a:t>
            </a:r>
            <a:r>
              <a:rPr lang="ru-RU" sz="2400" b="1" dirty="0" smtClean="0"/>
              <a:t>.</a:t>
            </a:r>
          </a:p>
          <a:p>
            <a:pPr>
              <a:buNone/>
            </a:pPr>
            <a:endParaRPr lang="ru-RU" sz="2400" b="1" dirty="0" smtClean="0"/>
          </a:p>
          <a:p>
            <a:pPr>
              <a:buNone/>
            </a:pPr>
            <a:r>
              <a:rPr lang="ru-RU" sz="2400" b="1" dirty="0" smtClean="0"/>
              <a:t>3)Восточные славяне не являются предками:</a:t>
            </a:r>
          </a:p>
          <a:p>
            <a:pPr>
              <a:buNone/>
            </a:pPr>
            <a:r>
              <a:rPr lang="ru-RU" sz="2400" b="1" dirty="0" smtClean="0"/>
              <a:t>1)русских,2)украинцев, 3)словаков, 4)белорусов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sz="2400" b="1" dirty="0" smtClean="0"/>
              <a:t>4)Одним из восточнославянских племён были: 1)меря, 2)древляне, 3)весь,4)аланы.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04800" y="142852"/>
            <a:ext cx="8686800" cy="6429420"/>
          </a:xfrm>
        </p:spPr>
        <p:txBody>
          <a:bodyPr/>
          <a:lstStyle/>
          <a:p>
            <a:r>
              <a:rPr lang="ru-RU" sz="2400" b="1" dirty="0" smtClean="0"/>
              <a:t>5)</a:t>
            </a:r>
            <a:r>
              <a:rPr lang="ru-RU" sz="2400" b="1" dirty="0" err="1" smtClean="0"/>
              <a:t>Рюрик</a:t>
            </a:r>
            <a:r>
              <a:rPr lang="ru-RU" sz="2400" b="1" dirty="0" smtClean="0"/>
              <a:t> был призван на княжение в Новгороде в: 1)860, 2)862, 3)879, 4)882.</a:t>
            </a:r>
          </a:p>
          <a:p>
            <a:r>
              <a:rPr lang="ru-RU" sz="2400" b="1" dirty="0" smtClean="0"/>
              <a:t>6)Путь из «варяг в греки» проходил: 1)от Азовского до Средиземного, 2)от Балтийского до Каспийского, 3)от Балтийского до Чёрного,4)от Средиземного моря до атлантического океана.</a:t>
            </a:r>
          </a:p>
          <a:p>
            <a:r>
              <a:rPr lang="ru-RU" sz="2400" b="1" dirty="0" smtClean="0"/>
              <a:t>7)Согласно </a:t>
            </a:r>
            <a:r>
              <a:rPr lang="ru-RU" sz="2400" b="1" dirty="0" err="1" smtClean="0"/>
              <a:t>норманской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теори</a:t>
            </a:r>
            <a:r>
              <a:rPr lang="ru-RU" sz="2400" b="1" dirty="0" smtClean="0"/>
              <a:t>, государственность на Русь была принесена: 1)поляками, 2)варягами,3)византийцами, 4)хазарами.</a:t>
            </a:r>
          </a:p>
          <a:p>
            <a:endParaRPr lang="ru-RU" sz="2400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100" dirty="0" smtClean="0">
                <a:hlinkClick r:id="rId2"/>
              </a:rPr>
              <a:t>http://</a:t>
            </a:r>
            <a:r>
              <a:rPr lang="en-US" sz="1100" dirty="0" smtClean="0">
                <a:hlinkClick r:id="rId2"/>
              </a:rPr>
              <a:t>www.home-edu.ru/user/f/00001231/examen/9-12_vek/karty/slav_i_sosedi.jpg</a:t>
            </a:r>
            <a:endParaRPr lang="ru-RU" sz="1100" dirty="0" smtClean="0"/>
          </a:p>
          <a:p>
            <a:r>
              <a:rPr lang="en-US" sz="1100" dirty="0" smtClean="0">
                <a:hlinkClick r:id="rId3"/>
              </a:rPr>
              <a:t>http://</a:t>
            </a:r>
            <a:r>
              <a:rPr lang="en-US" sz="1100" dirty="0" smtClean="0">
                <a:hlinkClick r:id="rId3"/>
              </a:rPr>
              <a:t>www.home-edu.ru/user/f/00001231/examen/9-12_vek/karty/rassel_slavjan.jpg</a:t>
            </a:r>
            <a:endParaRPr lang="ru-RU" sz="1100" dirty="0" smtClean="0"/>
          </a:p>
          <a:p>
            <a:r>
              <a:rPr lang="en-US" sz="1100" dirty="0" smtClean="0">
                <a:hlinkClick r:id="rId4"/>
              </a:rPr>
              <a:t>http://</a:t>
            </a:r>
            <a:r>
              <a:rPr lang="en-US" sz="1100" dirty="0" smtClean="0">
                <a:hlinkClick r:id="rId4"/>
              </a:rPr>
              <a:t>upload.wikimedia.org/wikipedia/commons/thumb/0/0e/Slav-7-8-obrez.png/544px-Slav-7-8-obrez.png</a:t>
            </a:r>
            <a:endParaRPr lang="ru-RU" sz="1100" dirty="0" smtClean="0"/>
          </a:p>
          <a:p>
            <a:r>
              <a:rPr lang="en-US" sz="1100" dirty="0" smtClean="0">
                <a:hlinkClick r:id="rId5"/>
              </a:rPr>
              <a:t>http://</a:t>
            </a:r>
            <a:r>
              <a:rPr lang="en-US" sz="1100" dirty="0" smtClean="0">
                <a:hlinkClick r:id="rId5"/>
              </a:rPr>
              <a:t>upload.wikimedia.org/wikipedia/commons/d/dd/Varangian_routes.png</a:t>
            </a:r>
            <a:endParaRPr lang="ru-RU" sz="1100" dirty="0" smtClean="0"/>
          </a:p>
          <a:p>
            <a:r>
              <a:rPr lang="en-US" sz="1100" dirty="0" smtClean="0"/>
              <a:t>http://upload.wikimedia.org/wikipedia/commons/c/c9/Volok_by_Roerich.jpg</a:t>
            </a:r>
            <a:endParaRPr lang="ru-RU" sz="11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214290"/>
            <a:ext cx="7643866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Теории происхождения славян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00240"/>
            <a:ext cx="3929090" cy="64294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Миграционная</a:t>
            </a:r>
            <a:endParaRPr lang="ru-RU" sz="4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3000372"/>
            <a:ext cx="2428892" cy="1643074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«Дунайская» </a:t>
            </a:r>
          </a:p>
          <a:p>
            <a:pPr algn="ctr"/>
            <a:r>
              <a:rPr lang="ru-RU" sz="2400" b="1" dirty="0" smtClean="0"/>
              <a:t>С Соловьёв.</a:t>
            </a:r>
          </a:p>
          <a:p>
            <a:pPr algn="ctr"/>
            <a:r>
              <a:rPr lang="ru-RU" sz="2400" b="1" dirty="0" smtClean="0"/>
              <a:t>В.Ключевский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3000372"/>
            <a:ext cx="2500330" cy="17145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«Прибалтийская»</a:t>
            </a:r>
          </a:p>
          <a:p>
            <a:pPr algn="ctr"/>
            <a:r>
              <a:rPr lang="ru-RU" sz="2400" b="1" dirty="0" smtClean="0"/>
              <a:t>М.Ломоносов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857760"/>
            <a:ext cx="5143536" cy="12858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Центральная Европа (верховья Дуная, Вислы, Одера, Эльбы, Прикарпатье)</a:t>
            </a:r>
            <a:endParaRPr lang="ru-RU" sz="24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00760" y="2000240"/>
            <a:ext cx="3000396" cy="414340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u="sng" dirty="0" err="1" smtClean="0"/>
              <a:t>Автохотная</a:t>
            </a:r>
            <a:r>
              <a:rPr lang="ru-RU" sz="2400" b="1" u="sng" dirty="0" smtClean="0"/>
              <a:t>.</a:t>
            </a:r>
          </a:p>
          <a:p>
            <a:pPr algn="ctr"/>
            <a:r>
              <a:rPr lang="ru-RU" sz="2400" b="1" dirty="0" smtClean="0"/>
              <a:t>Славянский этнос сформировался на </a:t>
            </a:r>
            <a:r>
              <a:rPr lang="ru-RU" sz="2400" b="1" dirty="0" err="1" smtClean="0"/>
              <a:t>Восточно</a:t>
            </a:r>
            <a:r>
              <a:rPr lang="ru-RU" sz="2400" b="1" dirty="0" smtClean="0"/>
              <a:t> – Европейской равнине и был её исключительным населением.</a:t>
            </a:r>
          </a:p>
          <a:p>
            <a:pPr algn="ctr"/>
            <a:r>
              <a:rPr lang="ru-RU" sz="2400" b="1" dirty="0" smtClean="0"/>
              <a:t>Б. Рыбаков.</a:t>
            </a:r>
            <a:endParaRPr lang="ru-RU" sz="2400" b="1" dirty="0"/>
          </a:p>
        </p:txBody>
      </p: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5400000">
            <a:off x="2482439" y="17836"/>
            <a:ext cx="785818" cy="30361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</p:cNvCxnSpPr>
          <p:nvPr/>
        </p:nvCxnSpPr>
        <p:spPr>
          <a:xfrm rot="16200000" flipH="1">
            <a:off x="5625710" y="-89322"/>
            <a:ext cx="714380" cy="31789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home-edu.ru/user/f/00001231/examen/9-12_vek/karty/rassel_slav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143932" cy="64055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0"/>
            <a:ext cx="3714744" cy="6858000"/>
          </a:xfrm>
        </p:spPr>
        <p:txBody>
          <a:bodyPr/>
          <a:lstStyle/>
          <a:p>
            <a:r>
              <a:rPr lang="ru-RU" sz="2400" b="1" u="sng" dirty="0" err="1" smtClean="0"/>
              <a:t>Ильменские</a:t>
            </a:r>
            <a:r>
              <a:rPr lang="ru-RU" sz="2400" b="1" u="sng" dirty="0" smtClean="0"/>
              <a:t> </a:t>
            </a:r>
            <a:r>
              <a:rPr lang="ru-RU" sz="2400" b="1" u="sng" dirty="0" err="1" smtClean="0"/>
              <a:t>словене</a:t>
            </a:r>
            <a:r>
              <a:rPr lang="ru-RU" sz="2400" b="1" u="sng" dirty="0" smtClean="0"/>
              <a:t> </a:t>
            </a:r>
            <a:r>
              <a:rPr lang="ru-RU" sz="2400" b="1" dirty="0" smtClean="0"/>
              <a:t>– озеро </a:t>
            </a:r>
            <a:r>
              <a:rPr lang="ru-RU" sz="2400" b="1" dirty="0" err="1" smtClean="0"/>
              <a:t>Ильмень,р.Ловать</a:t>
            </a:r>
            <a:r>
              <a:rPr lang="ru-RU" sz="2400" b="1" dirty="0" smtClean="0"/>
              <a:t>, Волхов.(города: Ладога, Новгород).</a:t>
            </a:r>
          </a:p>
          <a:p>
            <a:r>
              <a:rPr lang="ru-RU" sz="2400" b="1" u="sng" dirty="0" smtClean="0"/>
              <a:t>Кривичи </a:t>
            </a:r>
            <a:r>
              <a:rPr lang="ru-RU" sz="2400" b="1" dirty="0" smtClean="0"/>
              <a:t>– верхнее течение Днепра, Волги, западной Двины.(Полоцк, Изборск, Смоленск).</a:t>
            </a:r>
          </a:p>
          <a:p>
            <a:r>
              <a:rPr lang="ru-RU" sz="2400" b="1" u="sng" dirty="0" smtClean="0"/>
              <a:t>Дреговичи </a:t>
            </a:r>
            <a:r>
              <a:rPr lang="ru-RU" sz="2400" b="1" dirty="0" smtClean="0"/>
              <a:t>-по р. Припять.(Туров)</a:t>
            </a:r>
          </a:p>
          <a:p>
            <a:r>
              <a:rPr lang="ru-RU" sz="2400" b="1" u="sng" dirty="0" smtClean="0"/>
              <a:t>Радимичи </a:t>
            </a:r>
            <a:r>
              <a:rPr lang="ru-RU" sz="2400" b="1" dirty="0" smtClean="0"/>
              <a:t>-восточное Верхнее Приднепровье.(Гомель)</a:t>
            </a:r>
          </a:p>
          <a:p>
            <a:r>
              <a:rPr lang="ru-RU" sz="2400" b="1" u="sng" dirty="0" smtClean="0"/>
              <a:t>Вятичи </a:t>
            </a:r>
            <a:r>
              <a:rPr lang="ru-RU" sz="2400" b="1" dirty="0" smtClean="0"/>
              <a:t>–</a:t>
            </a:r>
            <a:r>
              <a:rPr lang="ru-RU" sz="2400" b="1" dirty="0" err="1" smtClean="0"/>
              <a:t>междеречье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Оки,Клязьмы</a:t>
            </a:r>
            <a:r>
              <a:rPr lang="ru-RU" sz="2400" b="1" dirty="0" smtClean="0"/>
              <a:t>, Волги.</a:t>
            </a:r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16386" name="Picture 2" descr="http://www.home-edu.ru/user/f/00001231/examen/9-12_vek/karty/slav_i_sose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0"/>
            <a:ext cx="4348162" cy="6858000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Дулебы</a:t>
            </a:r>
            <a:r>
              <a:rPr lang="ru-RU" sz="2400" b="1" dirty="0" smtClean="0"/>
              <a:t> – западная Волынь (волыняне, </a:t>
            </a:r>
            <a:r>
              <a:rPr lang="ru-RU" sz="2400" b="1" dirty="0" err="1" smtClean="0"/>
              <a:t>бужане</a:t>
            </a:r>
            <a:r>
              <a:rPr lang="ru-RU" sz="2400" b="1" dirty="0" smtClean="0"/>
              <a:t>)</a:t>
            </a:r>
          </a:p>
          <a:p>
            <a:r>
              <a:rPr lang="ru-RU" sz="2400" b="1" u="sng" dirty="0" smtClean="0"/>
              <a:t>Древляне</a:t>
            </a:r>
            <a:r>
              <a:rPr lang="ru-RU" sz="2400" b="1" dirty="0" smtClean="0"/>
              <a:t> – Правобережная Украина. (</a:t>
            </a:r>
            <a:r>
              <a:rPr lang="ru-RU" sz="2400" b="1" dirty="0" err="1" smtClean="0"/>
              <a:t>Искоростень</a:t>
            </a:r>
            <a:r>
              <a:rPr lang="ru-RU" sz="2400" b="1" dirty="0" smtClean="0"/>
              <a:t>).</a:t>
            </a:r>
          </a:p>
          <a:p>
            <a:r>
              <a:rPr lang="ru-RU" sz="2400" b="1" u="sng" dirty="0" smtClean="0"/>
              <a:t>Северяне </a:t>
            </a:r>
            <a:r>
              <a:rPr lang="ru-RU" sz="2400" b="1" dirty="0" smtClean="0"/>
              <a:t>– по р.Десна. (Чернигов).</a:t>
            </a:r>
          </a:p>
          <a:p>
            <a:r>
              <a:rPr lang="ru-RU" sz="2400" b="1" u="sng" dirty="0" smtClean="0"/>
              <a:t>Поляне</a:t>
            </a:r>
            <a:r>
              <a:rPr lang="ru-RU" sz="2400" b="1" dirty="0" smtClean="0"/>
              <a:t> -  Днепр.(Киев)</a:t>
            </a:r>
          </a:p>
          <a:p>
            <a:r>
              <a:rPr lang="ru-RU" sz="2400" b="1" u="sng" dirty="0" smtClean="0"/>
              <a:t>Уличи </a:t>
            </a:r>
            <a:r>
              <a:rPr lang="ru-RU" sz="2400" b="1" dirty="0" smtClean="0"/>
              <a:t>– Нижнее </a:t>
            </a:r>
            <a:r>
              <a:rPr lang="ru-RU" sz="2400" b="1" dirty="0" err="1" smtClean="0"/>
              <a:t>Поднепровье</a:t>
            </a:r>
            <a:r>
              <a:rPr lang="ru-RU" sz="2400" b="1" dirty="0" smtClean="0"/>
              <a:t>, берег Чёрного моря.</a:t>
            </a:r>
          </a:p>
          <a:p>
            <a:r>
              <a:rPr lang="ru-RU" sz="2400" b="1" u="sng" dirty="0" smtClean="0"/>
              <a:t>Тиверцы </a:t>
            </a:r>
            <a:r>
              <a:rPr lang="ru-RU" sz="2400" b="1" dirty="0" smtClean="0"/>
              <a:t>– Днестр</a:t>
            </a:r>
          </a:p>
          <a:p>
            <a:pPr>
              <a:buNone/>
            </a:pPr>
            <a:r>
              <a:rPr lang="ru-RU" sz="2400" b="1" dirty="0" smtClean="0"/>
              <a:t>    (От Онежского, Ладожского озера до р.Прут;  от Карпат до  междуречья Волги и Оки).</a:t>
            </a:r>
            <a:endParaRPr lang="ru-RU" sz="2400" b="1" dirty="0"/>
          </a:p>
        </p:txBody>
      </p:sp>
      <p:pic>
        <p:nvPicPr>
          <p:cNvPr id="4" name="Picture 2" descr="http://www.home-edu.ru/user/f/00001231/examen/9-12_vek/karty/slav_i_sose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File:Slav-7-8-obre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357166"/>
            <a:ext cx="614366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214546" y="285728"/>
            <a:ext cx="4857784" cy="134302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Занятия славян </a:t>
            </a:r>
            <a:endParaRPr lang="ru-RU" sz="4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714488"/>
            <a:ext cx="3786214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Земледелие</a:t>
            </a:r>
            <a:endParaRPr lang="ru-RU" sz="4000" dirty="0"/>
          </a:p>
        </p:txBody>
      </p:sp>
      <p:sp>
        <p:nvSpPr>
          <p:cNvPr id="6" name="Овал 5"/>
          <p:cNvSpPr/>
          <p:nvPr/>
        </p:nvSpPr>
        <p:spPr>
          <a:xfrm>
            <a:off x="500034" y="2786058"/>
            <a:ext cx="2857520" cy="127159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Подсечно</a:t>
            </a:r>
            <a:r>
              <a:rPr lang="ru-RU" sz="2400" b="1" dirty="0" smtClean="0"/>
              <a:t> – огневая система</a:t>
            </a:r>
            <a:endParaRPr lang="ru-RU" sz="2400" b="1" dirty="0"/>
          </a:p>
        </p:txBody>
      </p:sp>
      <p:sp>
        <p:nvSpPr>
          <p:cNvPr id="8" name="Овал 7"/>
          <p:cNvSpPr/>
          <p:nvPr/>
        </p:nvSpPr>
        <p:spPr>
          <a:xfrm>
            <a:off x="571472" y="4143380"/>
            <a:ext cx="2857520" cy="127159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Переложная система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571472" y="5586410"/>
            <a:ext cx="2857520" cy="12715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Пашенное земледелие</a:t>
            </a:r>
            <a:endParaRPr lang="ru-RU" sz="2800" b="1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4643438" y="1785926"/>
          <a:ext cx="421481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Орудия труда, Используемые в земледелии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2124060" cy="3017846"/>
          </a:xfrm>
        </p:spPr>
        <p:txBody>
          <a:bodyPr/>
          <a:lstStyle/>
          <a:p>
            <a:r>
              <a:rPr lang="ru-RU" b="1" dirty="0" smtClean="0"/>
              <a:t>Топор</a:t>
            </a:r>
          </a:p>
          <a:p>
            <a:r>
              <a:rPr lang="ru-RU" b="1" dirty="0" smtClean="0"/>
              <a:t>Мотыга </a:t>
            </a:r>
          </a:p>
          <a:p>
            <a:r>
              <a:rPr lang="ru-RU" b="1" dirty="0" smtClean="0"/>
              <a:t>Борона</a:t>
            </a:r>
          </a:p>
          <a:p>
            <a:r>
              <a:rPr lang="ru-RU" b="1" dirty="0" smtClean="0"/>
              <a:t>Рало</a:t>
            </a:r>
          </a:p>
          <a:p>
            <a:r>
              <a:rPr lang="ru-RU" b="1" dirty="0" smtClean="0"/>
              <a:t>плуг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857760"/>
            <a:ext cx="2143140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Родовая община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714612" y="4857760"/>
            <a:ext cx="264320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семья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643570" y="4643446"/>
            <a:ext cx="3143272" cy="1285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Соседская община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14612" y="3929066"/>
            <a:ext cx="264320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семья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786454"/>
            <a:ext cx="264320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семья</a:t>
            </a:r>
            <a:endParaRPr lang="ru-RU" sz="2400" b="1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243</TotalTime>
  <Words>876</Words>
  <Application>Microsoft Office PowerPoint</Application>
  <PresentationFormat>Экран (4:3)</PresentationFormat>
  <Paragraphs>159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Фёдорова И.А. Маоу «Лицей № 36»</vt:lpstr>
      <vt:lpstr>Славяне – группа родственных народов, численностью до 300 миллионов человек</vt:lpstr>
      <vt:lpstr>Слайд 3</vt:lpstr>
      <vt:lpstr>Слайд 4</vt:lpstr>
      <vt:lpstr>Слайд 5</vt:lpstr>
      <vt:lpstr>Слайд 6</vt:lpstr>
      <vt:lpstr>Слайд 7</vt:lpstr>
      <vt:lpstr>Слайд 8</vt:lpstr>
      <vt:lpstr>Орудия труда, Используемые в земледелии</vt:lpstr>
      <vt:lpstr>Путь «Из варяг в греки» водный (морской и речной) путь из Балтийского моря через Восточную Европу в Византию. </vt:lpstr>
      <vt:lpstr>Образование государства у восточных славян.</vt:lpstr>
      <vt:lpstr>Социально – политический строй.</vt:lpstr>
      <vt:lpstr>Феодальные отношения</vt:lpstr>
      <vt:lpstr>Формы ренты</vt:lpstr>
      <vt:lpstr>Работа с источником: «Повесть Временных  лет»</vt:lpstr>
      <vt:lpstr>Слайд 16</vt:lpstr>
      <vt:lpstr>Русь – 9-12 вв. раннефеодальная монархия. Династия Рюриковичей. 862-1598. 1613-1917 -Романовы </vt:lpstr>
      <vt:lpstr>Спорные вопросы норманской теории</vt:lpstr>
      <vt:lpstr>Система управления.</vt:lpstr>
      <vt:lpstr>Рюрик княжил – в 862-879гг.</vt:lpstr>
      <vt:lpstr>Первые русские князья.</vt:lpstr>
      <vt:lpstr>Характеристика правителя:</vt:lpstr>
      <vt:lpstr>Тест</vt:lpstr>
      <vt:lpstr>Слайд 24</vt:lpstr>
      <vt:lpstr>Слайд 25</vt:lpstr>
    </vt:vector>
  </TitlesOfParts>
  <Company>WIN7XP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WIN7XP</dc:creator>
  <cp:lastModifiedBy>WIN7XP</cp:lastModifiedBy>
  <cp:revision>26</cp:revision>
  <dcterms:created xsi:type="dcterms:W3CDTF">2012-10-09T15:20:15Z</dcterms:created>
  <dcterms:modified xsi:type="dcterms:W3CDTF">2012-10-09T19:23:17Z</dcterms:modified>
</cp:coreProperties>
</file>