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58" r:id="rId6"/>
    <p:sldId id="260" r:id="rId7"/>
    <p:sldId id="264" r:id="rId8"/>
    <p:sldId id="261" r:id="rId9"/>
    <p:sldId id="262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DBE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F95A-748E-4417-AE3D-0CB8B5371E9E}" type="datetimeFigureOut">
              <a:rPr lang="ru-RU" smtClean="0"/>
              <a:pPr/>
              <a:t>04.01.2004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65BEAA-0997-4348-A2FC-4350431350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nagold.ru/fon/clipart/e/egik/egiky07.png-&#1105;&#1078;&#1080;&#1082;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raskrashkirus.ru/risunok-yablochko.html-&#1079;&#1077;&#1083;&#1105;&#1085;&#1086;&#1077;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1.jpeg"/><Relationship Id="rId7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1.jpeg"/><Relationship Id="rId7" Type="http://schemas.openxmlformats.org/officeDocument/2006/relationships/image" Target="../media/image10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3.png"/><Relationship Id="rId7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NF79BBF388BC6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23728" y="3140968"/>
            <a:ext cx="2727807" cy="2894198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880714" y="1412776"/>
            <a:ext cx="5296129" cy="169277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Игра-тренажёр</a:t>
            </a:r>
          </a:p>
          <a:p>
            <a:pPr algn="ctr"/>
            <a:r>
              <a:rPr lang="ru-RU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«Помоги ёжику»</a:t>
            </a:r>
          </a:p>
          <a:p>
            <a:pPr algn="ctr"/>
            <a:r>
              <a:rPr lang="ru-RU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(состав числа 10)</a:t>
            </a:r>
          </a:p>
        </p:txBody>
      </p:sp>
      <p:sp>
        <p:nvSpPr>
          <p:cNvPr id="7" name="Вертикальный свиток 6"/>
          <p:cNvSpPr/>
          <p:nvPr/>
        </p:nvSpPr>
        <p:spPr>
          <a:xfrm>
            <a:off x="5868144" y="3717032"/>
            <a:ext cx="2952328" cy="2520280"/>
          </a:xfrm>
          <a:prstGeom prst="verticalScroll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16216" y="4149080"/>
            <a:ext cx="17281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Презентацию подготовила учитель начальных классов МКОУ «</a:t>
            </a:r>
            <a:r>
              <a:rPr lang="ru-RU" sz="1400" dirty="0" err="1" smtClean="0"/>
              <a:t>Аламбайская</a:t>
            </a:r>
            <a:r>
              <a:rPr lang="ru-RU" sz="1400" dirty="0" smtClean="0"/>
              <a:t> СОШ»</a:t>
            </a:r>
          </a:p>
          <a:p>
            <a:r>
              <a:rPr lang="ru-RU" sz="1400" dirty="0" smtClean="0"/>
              <a:t> </a:t>
            </a:r>
            <a:r>
              <a:rPr lang="ru-RU" sz="1400" dirty="0" err="1" smtClean="0"/>
              <a:t>Заринского</a:t>
            </a:r>
            <a:r>
              <a:rPr lang="ru-RU" sz="1400" dirty="0" smtClean="0"/>
              <a:t> района </a:t>
            </a:r>
            <a:r>
              <a:rPr lang="ru-RU" sz="1400" dirty="0" err="1" smtClean="0"/>
              <a:t>Перевалова</a:t>
            </a:r>
            <a:r>
              <a:rPr lang="ru-RU" sz="1400" dirty="0" smtClean="0"/>
              <a:t> Н.В.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yoh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34136" y="1600200"/>
            <a:ext cx="3275727" cy="4525963"/>
          </a:xfrm>
        </p:spPr>
      </p:pic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Рисунок 5" descr="yozh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0"/>
            <a:ext cx="4963571" cy="6858000"/>
          </a:xfrm>
          <a:prstGeom prst="rect">
            <a:avLst/>
          </a:prstGeom>
        </p:spPr>
      </p:pic>
      <p:pic>
        <p:nvPicPr>
          <p:cNvPr id="7" name="Рисунок 6" descr="зелёное яблоко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11760" y="4581128"/>
            <a:ext cx="1158776" cy="1049030"/>
          </a:xfrm>
          <a:prstGeom prst="rect">
            <a:avLst/>
          </a:prstGeom>
        </p:spPr>
      </p:pic>
      <p:pic>
        <p:nvPicPr>
          <p:cNvPr id="8" name="Рисунок 7" descr="зелёное яблоко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6056" y="5517232"/>
            <a:ext cx="1158776" cy="1049030"/>
          </a:xfrm>
          <a:prstGeom prst="rect">
            <a:avLst/>
          </a:prstGeom>
        </p:spPr>
      </p:pic>
      <p:pic>
        <p:nvPicPr>
          <p:cNvPr id="9" name="Рисунок 8" descr="зелёное яблоко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5445224"/>
            <a:ext cx="1158776" cy="1049030"/>
          </a:xfrm>
          <a:prstGeom prst="rect">
            <a:avLst/>
          </a:prstGeom>
        </p:spPr>
      </p:pic>
      <p:pic>
        <p:nvPicPr>
          <p:cNvPr id="10" name="Рисунок 9" descr="зелёное яблоко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20272" y="4365104"/>
            <a:ext cx="1158776" cy="1049030"/>
          </a:xfrm>
          <a:prstGeom prst="rect">
            <a:avLst/>
          </a:prstGeom>
        </p:spPr>
      </p:pic>
      <p:pic>
        <p:nvPicPr>
          <p:cNvPr id="11" name="Рисунок 10" descr="рисов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39752" y="5561856"/>
            <a:ext cx="982435" cy="1296144"/>
          </a:xfrm>
          <a:prstGeom prst="rect">
            <a:avLst/>
          </a:prstGeom>
        </p:spPr>
      </p:pic>
      <p:pic>
        <p:nvPicPr>
          <p:cNvPr id="12" name="Рисунок 11" descr="рисов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44208" y="5229200"/>
            <a:ext cx="982435" cy="1296144"/>
          </a:xfrm>
          <a:prstGeom prst="rect">
            <a:avLst/>
          </a:prstGeom>
        </p:spPr>
      </p:pic>
      <p:pic>
        <p:nvPicPr>
          <p:cNvPr id="13" name="Рисунок 12" descr="рисов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11960" y="5561856"/>
            <a:ext cx="982435" cy="1296144"/>
          </a:xfrm>
          <a:prstGeom prst="rect">
            <a:avLst/>
          </a:prstGeom>
        </p:spPr>
      </p:pic>
      <p:pic>
        <p:nvPicPr>
          <p:cNvPr id="14" name="Рисунок 13" descr="рисов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8304" y="4725144"/>
            <a:ext cx="982435" cy="1296144"/>
          </a:xfrm>
          <a:prstGeom prst="rect">
            <a:avLst/>
          </a:prstGeom>
        </p:spPr>
      </p:pic>
      <p:sp>
        <p:nvSpPr>
          <p:cNvPr id="15" name="Выноска-облако 14"/>
          <p:cNvSpPr/>
          <p:nvPr/>
        </p:nvSpPr>
        <p:spPr>
          <a:xfrm flipH="1">
            <a:off x="395536" y="548680"/>
            <a:ext cx="3888432" cy="1944216"/>
          </a:xfrm>
          <a:prstGeom prst="cloudCallout">
            <a:avLst>
              <a:gd name="adj1" fmla="val -58188"/>
              <a:gd name="adj2" fmla="val 84906"/>
            </a:avLst>
          </a:prstGeom>
          <a:solidFill>
            <a:srgbClr val="1DDBEF">
              <a:alpha val="37647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827584" y="908720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Спасибо!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" name="Рисунок 4" descr="l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827584" y="3105835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u="sng" dirty="0" smtClean="0">
                <a:hlinkClick r:id="rId3"/>
              </a:rPr>
              <a:t>http://www.lenagold.ru/fon/clipart/e/egik/egiky07.png-ёжик</a:t>
            </a:r>
            <a:r>
              <a:rPr lang="ru-RU" dirty="0" smtClean="0"/>
              <a:t> с яблоками</a:t>
            </a:r>
          </a:p>
          <a:p>
            <a:r>
              <a:rPr lang="ru-RU" u="sng" dirty="0" smtClean="0">
                <a:solidFill>
                  <a:srgbClr val="0070C0"/>
                </a:solidFill>
                <a:hlinkClick r:id="rId4"/>
              </a:rPr>
              <a:t>http://raskrashkirus.ru/risunok-yablochko.html-</a:t>
            </a:r>
            <a:r>
              <a:rPr lang="ru-RU" dirty="0" smtClean="0">
                <a:solidFill>
                  <a:srgbClr val="0070C0"/>
                </a:solidFill>
                <a:hlinkClick r:id="rId4"/>
              </a:rPr>
              <a:t>зелёное</a:t>
            </a:r>
            <a:r>
              <a:rPr lang="ru-RU" dirty="0" smtClean="0">
                <a:solidFill>
                  <a:srgbClr val="0070C0"/>
                </a:solidFill>
              </a:rPr>
              <a:t> яблоко</a:t>
            </a:r>
          </a:p>
          <a:p>
            <a:r>
              <a:rPr lang="ru-RU" dirty="0" smtClean="0"/>
              <a:t>http://img.galya.ru/galya.ru/Pictures2/catalog_diary/2012/02/09/t4_3032892.jpg-</a:t>
            </a:r>
            <a:endParaRPr lang="ru-RU" dirty="0" smtClean="0">
              <a:solidFill>
                <a:srgbClr val="0070C0"/>
              </a:solidFill>
            </a:endParaRPr>
          </a:p>
          <a:p>
            <a:pPr lvl="0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99592" y="2708921"/>
            <a:ext cx="70567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 smtClean="0">
                <a:solidFill>
                  <a:srgbClr val="0070C0"/>
                </a:solidFill>
              </a:rPr>
              <a:t>http://www.seb.tj/_ph/1/2/54779300.jpg</a:t>
            </a:r>
            <a:endParaRPr lang="ru-RU" u="sng" dirty="0">
              <a:solidFill>
                <a:srgbClr val="0070C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860032" y="2708920"/>
            <a:ext cx="27687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- красное яблоко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005064"/>
            <a:ext cx="18535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0070C0"/>
                </a:solidFill>
                <a:hlinkClick r:id="rId3"/>
              </a:rPr>
              <a:t>ёжик</a:t>
            </a:r>
            <a:r>
              <a:rPr lang="ru-RU" dirty="0" smtClean="0">
                <a:solidFill>
                  <a:srgbClr val="0070C0"/>
                </a:solidFill>
              </a:rPr>
              <a:t> с яблоками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smtClean="0">
                <a:solidFill>
                  <a:srgbClr val="0070C0"/>
                </a:solidFill>
              </a:rPr>
              <a:t>Фон -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347864" y="1844824"/>
            <a:ext cx="22322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 smtClean="0"/>
              <a:t>Источники</a:t>
            </a:r>
            <a:endParaRPr lang="ru-RU" sz="24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6.pn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tretch>
            <a:fillRect/>
          </a:stretch>
        </p:blipFill>
        <p:spPr>
          <a:xfrm rot="1930944">
            <a:off x="230752" y="3698574"/>
            <a:ext cx="2520280" cy="3352972"/>
          </a:xfrm>
        </p:spPr>
      </p:pic>
      <p:sp>
        <p:nvSpPr>
          <p:cNvPr id="7" name="Прямоугольник 6"/>
          <p:cNvSpPr/>
          <p:nvPr/>
        </p:nvSpPr>
        <p:spPr>
          <a:xfrm>
            <a:off x="3059832" y="0"/>
            <a:ext cx="915933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Рисунок 7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6136" y="1556792"/>
            <a:ext cx="1590824" cy="1323566"/>
          </a:xfrm>
          <a:prstGeom prst="rect">
            <a:avLst/>
          </a:prstGeom>
        </p:spPr>
      </p:pic>
      <p:pic>
        <p:nvPicPr>
          <p:cNvPr id="9" name="Рисунок 8" descr="рисов яблоко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572000" y="620687"/>
            <a:ext cx="1164159" cy="1319909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860032" y="908720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5</a:t>
            </a:r>
            <a:endParaRPr lang="ru-RU" sz="5400" dirty="0"/>
          </a:p>
        </p:txBody>
      </p:sp>
      <p:sp>
        <p:nvSpPr>
          <p:cNvPr id="11" name="TextBox 10"/>
          <p:cNvSpPr txBox="1"/>
          <p:nvPr/>
        </p:nvSpPr>
        <p:spPr>
          <a:xfrm>
            <a:off x="6444208" y="1916832"/>
            <a:ext cx="5760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3</a:t>
            </a:r>
          </a:p>
        </p:txBody>
      </p:sp>
      <p:pic>
        <p:nvPicPr>
          <p:cNvPr id="12" name="Рисунок 11" descr="зелёное яблоко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2636912"/>
            <a:ext cx="1071536" cy="1107542"/>
          </a:xfrm>
          <a:prstGeom prst="rect">
            <a:avLst/>
          </a:prstGeom>
        </p:spPr>
      </p:pic>
      <p:pic>
        <p:nvPicPr>
          <p:cNvPr id="13" name="Рисунок 12" descr="рисов яблоко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433465" y="764705"/>
            <a:ext cx="1183014" cy="86409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7812360" y="76470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9992" y="2780928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59 0.02106 C -0.19913 0.27291 -0.43732 0.52546 -0.54531 0.63958 C -0.65329 0.75347 -0.59791 0.6949 -0.60868 0.70532 " pathEditMode="fixed" rAng="0" ptsTypes="aaA">
                                      <p:cBhvr>
                                        <p:cTn id="2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7" y="36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4 0.0169 C 0.00625 0.02454 0.00104 0.02801 -0.00278 0.03611 C -0.00851 0.04838 -0.0151 0.05949 -0.02205 0.07061 C -0.02604 0.07709 -0.02465 0.07824 -0.03021 0.08357 C -0.03368 0.08681 -0.03785 0.08889 -0.04149 0.09213 C -0.04878 0.10695 -0.04427 0.10348 -0.05278 0.10718 C -0.06111 0.11852 -0.06962 0.13033 -0.08021 0.13727 C -0.08125 0.13936 -0.08212 0.14167 -0.08333 0.14375 C -0.08472 0.14607 -0.08698 0.14769 -0.08819 0.15024 C -0.08906 0.15209 -0.08854 0.1551 -0.08976 0.15649 C -0.09149 0.15834 -0.0941 0.15811 -0.09635 0.1588 C -0.11059 0.17848 -0.09253 0.15556 -0.1059 0.16736 C -0.11805 0.17801 -0.10399 0.17107 -0.11562 0.17593 C -0.12118 0.18149 -0.12378 0.1882 -0.13021 0.19098 C -0.13611 0.1963 -0.14288 0.20533 -0.14948 0.20811 C -0.15382 0.21945 -0.15677 0.21829 -0.16233 0.22755 C -0.16354 0.22963 -0.16424 0.23264 -0.16562 0.23403 C -0.16788 0.23565 -0.17031 0.23542 -0.17205 0.23611 C -0.18142 0.24422 -0.1875 0.25602 -0.19635 0.26412 C -0.19792 0.2669 -0.19896 0.27037 -0.20104 0.27269 C -0.20243 0.27408 -0.20469 0.27338 -0.2059 0.27477 C -0.20955 0.27848 -0.21128 0.28588 -0.2158 0.28774 C -0.22326 0.29098 -0.22951 0.29584 -0.23663 0.3007 C -0.24444 0.31436 -0.25851 0.32269 -0.26892 0.33287 C -0.27274 0.33658 -0.28021 0.34375 -0.28021 0.34399 C -0.28507 0.35695 -0.29323 0.36412 -0.30104 0.37385 C -0.31458 0.39074 -0.31996 0.39885 -0.3349 0.4125 C -0.34392 0.42061 -0.35469 0.42593 -0.36233 0.43611 C -0.3684 0.44422 -0.36493 0.44167 -0.37205 0.44468 C -0.37882 0.4507 -0.38663 0.4551 -0.39462 0.45764 C -0.4033 0.46551 -0.4151 0.46945 -0.42535 0.47269 C -0.42691 0.47408 -0.42847 0.47616 -0.43021 0.47709 C -0.43229 0.47824 -0.43472 0.47778 -0.43663 0.47917 C -0.43854 0.48079 -0.43958 0.4838 -0.44149 0.48565 C -0.44601 0.48982 -0.45243 0.49399 -0.45764 0.4963 C -0.46285 0.50116 -0.4651 0.50672 -0.47049 0.51135 C -0.47274 0.51598 -0.4868 0.53449 -0.48819 0.53519 C -0.49149 0.53658 -0.49462 0.53797 -0.49792 0.53936 C -0.49948 0.54005 -0.50278 0.54144 -0.50278 0.54167 C -0.50677 0.54514 -0.50937 0.54676 -0.51233 0.55232 C -0.5184 0.56366 -0.51198 0.55926 -0.52049 0.56297 C -0.52569 0.57778 -0.53611 0.58611 -0.54462 0.59746 C -0.54566 0.59885 -0.55677 0.60394 -0.5592 0.60602 C -0.56267 0.61297 -0.56528 0.62061 -0.56892 0.62755 C -0.57014 0.6301 -0.5724 0.63149 -0.57361 0.63403 C -0.57674 0.64098 -0.57986 0.64792 -0.58177 0.65556 C -0.58229 0.65764 -0.58246 0.65996 -0.58333 0.66204 C -0.58524 0.66644 -0.58767 0.67061 -0.58976 0.67477 C -0.5908 0.67662 -0.59375 0.67894 -0.59462 0.67709 C -0.59635 0.67338 -0.59462 0.66852 -0.59462 0.66412 " pathEditMode="relative" rAng="0" ptsTypes="fffffffffffffffffffffffffffffffffffffffffffffffff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03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0944">
            <a:off x="478996" y="3694774"/>
            <a:ext cx="2520280" cy="3352972"/>
          </a:xfrm>
          <a:prstGeom prst="rect">
            <a:avLst/>
          </a:prstGeom>
        </p:spPr>
      </p:pic>
      <p:pic>
        <p:nvPicPr>
          <p:cNvPr id="6" name="Рисунок 5" descr="рисов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36296" y="1988840"/>
            <a:ext cx="910427" cy="1201143"/>
          </a:xfrm>
          <a:prstGeom prst="rect">
            <a:avLst/>
          </a:prstGeom>
        </p:spPr>
      </p:pic>
      <p:pic>
        <p:nvPicPr>
          <p:cNvPr id="7" name="Рисунок 6" descr="рисов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96136" y="692696"/>
            <a:ext cx="982435" cy="1296144"/>
          </a:xfrm>
          <a:prstGeom prst="rect">
            <a:avLst/>
          </a:prstGeom>
        </p:spPr>
      </p:pic>
      <p:pic>
        <p:nvPicPr>
          <p:cNvPr id="8" name="Рисунок 7" descr="рисов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28184" y="3212976"/>
            <a:ext cx="982435" cy="1296144"/>
          </a:xfrm>
          <a:prstGeom prst="rect">
            <a:avLst/>
          </a:prstGeom>
        </p:spPr>
      </p:pic>
      <p:pic>
        <p:nvPicPr>
          <p:cNvPr id="9" name="Рисунок 8" descr="зелёное яблоко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427984" y="1988840"/>
            <a:ext cx="1158776" cy="1049030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067944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12160" y="980728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60032" y="220486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7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80312" y="2204864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5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44208" y="3501008"/>
            <a:ext cx="4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8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7.03704E-6 C 0.09444 0.15717 0.18906 0.31458 0.15 0.38471 C 0.11093 0.45485 -0.16997 0.41527 -0.23386 0.42129 " pathEditMode="relative" ptsTypes="a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48148E-6 C 0.07014 0.11551 0.14045 0.23125 0.1533 0.30115 C 0.16615 0.37106 0.14115 0.39977 0.07743 0.41944 C 0.01372 0.43912 -0.17812 0.4199 -0.22899 0.41944 " pathEditMode="relative" ptsTypes="aa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0944">
            <a:off x="478996" y="3694774"/>
            <a:ext cx="2520280" cy="3352972"/>
          </a:xfrm>
          <a:prstGeom prst="rect">
            <a:avLst/>
          </a:prstGeom>
        </p:spPr>
      </p:pic>
      <p:pic>
        <p:nvPicPr>
          <p:cNvPr id="6" name="Рисунок 5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6056" y="2636912"/>
            <a:ext cx="1590824" cy="1323566"/>
          </a:xfrm>
          <a:prstGeom prst="rect">
            <a:avLst/>
          </a:prstGeom>
        </p:spPr>
      </p:pic>
      <p:pic>
        <p:nvPicPr>
          <p:cNvPr id="7" name="Рисунок 6" descr="рисов яблоко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24328" y="1556792"/>
            <a:ext cx="1183014" cy="864095"/>
          </a:xfrm>
          <a:prstGeom prst="rect">
            <a:avLst/>
          </a:prstGeom>
        </p:spPr>
      </p:pic>
      <p:pic>
        <p:nvPicPr>
          <p:cNvPr id="8" name="Рисунок 7" descr="рисов яблоко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779912" y="1412776"/>
            <a:ext cx="1774523" cy="12961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427984" y="162880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24128" y="292494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812360" y="1628800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6588224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150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25 0.06898 C 0.08472 0.22338 0.10712 0.37801 0.00451 0.46481 C -0.09809 0.55162 -0.45278 0.56713 -0.55365 0.58958 C -0.65451 0.61203 -0.62743 0.60601 -0.60035 0.60023 " pathEditMode="relative" ptsTypes="aa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4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3577 0.10393 0.0717 0.20787 0.06615 0.28379 C 0.06059 0.35972 0.08056 0.40763 -0.03385 0.45601 C -0.14826 0.50439 -0.521 0.55324 -0.62083 0.5743 C -0.72066 0.59537 -0.63021 0.58148 -0.63229 0.58287 " pathEditMode="relative" ptsTypes="aaaaA">
                                      <p:cBhvr>
                                        <p:cTn id="2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0944">
            <a:off x="-201296" y="3554558"/>
            <a:ext cx="2520280" cy="3352972"/>
          </a:xfrm>
          <a:prstGeom prst="rect">
            <a:avLst/>
          </a:prstGeom>
        </p:spPr>
      </p:pic>
      <p:pic>
        <p:nvPicPr>
          <p:cNvPr id="6" name="Рисунок 5" descr="рисов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092280" y="1772816"/>
            <a:ext cx="1164159" cy="1319909"/>
          </a:xfrm>
          <a:prstGeom prst="rect">
            <a:avLst/>
          </a:prstGeom>
        </p:spPr>
      </p:pic>
      <p:pic>
        <p:nvPicPr>
          <p:cNvPr id="7" name="Рисунок 6" descr="зелёное яблоко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436096" y="692696"/>
            <a:ext cx="1590824" cy="1323566"/>
          </a:xfrm>
          <a:prstGeom prst="rect">
            <a:avLst/>
          </a:prstGeom>
        </p:spPr>
      </p:pic>
      <p:pic>
        <p:nvPicPr>
          <p:cNvPr id="8" name="Рисунок 7" descr="рисов яблоко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8064" y="2564904"/>
            <a:ext cx="1183014" cy="86409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084168" y="105273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3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24328" y="2060848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08104" y="256490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4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843808" y="0"/>
            <a:ext cx="89576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038 0.06134 C -0.20677 0.24537 -0.44323 0.4294 -0.5566 0.51065 C -0.66997 0.5919 -0.63455 0.54282 -0.65018 0.54931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0" y="26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66 0.04815 C -0.26423 0.2551 -0.53507 0.46204 -0.6434 0.54491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5" y="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0944">
            <a:off x="478996" y="3694774"/>
            <a:ext cx="2520280" cy="33529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652120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Рисунок 6" descr="рисов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80312" y="908720"/>
            <a:ext cx="1038998" cy="1224136"/>
          </a:xfrm>
          <a:prstGeom prst="rect">
            <a:avLst/>
          </a:prstGeom>
        </p:spPr>
      </p:pic>
      <p:pic>
        <p:nvPicPr>
          <p:cNvPr id="8" name="Рисунок 7" descr="рисов яблоко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24128" y="1988840"/>
            <a:ext cx="1023557" cy="747625"/>
          </a:xfrm>
          <a:prstGeom prst="rect">
            <a:avLst/>
          </a:prstGeom>
        </p:spPr>
      </p:pic>
      <p:pic>
        <p:nvPicPr>
          <p:cNvPr id="9" name="Рисунок 8" descr="зелёное яблоко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139952" y="1124744"/>
            <a:ext cx="1296144" cy="1198214"/>
          </a:xfrm>
          <a:prstGeom prst="rect">
            <a:avLst/>
          </a:prstGeom>
        </p:spPr>
      </p:pic>
      <p:pic>
        <p:nvPicPr>
          <p:cNvPr id="10" name="Рисунок 9" descr="зелёное яблоко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16216" y="2348880"/>
            <a:ext cx="1590824" cy="14401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716016" y="1484784"/>
            <a:ext cx="1440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740352" y="1268760"/>
            <a:ext cx="432048" cy="936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36296" y="2780928"/>
            <a:ext cx="720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012160" y="1988840"/>
            <a:ext cx="28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2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06 0.09445 C 0.07014 0.18357 0.09723 0.27292 0.0125 0.32662 C -0.07222 0.38033 -0.3783 0.40024 -0.46493 0.41713 C -0.55156 0.43403 -0.52934 0.43079 -0.50694 0.42778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0" y="17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25 0.10092 C 0.06754 0.16342 0.12483 0.22592 0.03455 0.28148 C -0.05573 0.33703 -0.43646 0.40949 -0.53159 0.43425 " pathEditMode="relative" rAng="0" ptsTypes="aaA">
                                      <p:cBhvr>
                                        <p:cTn id="2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4" y="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0944">
            <a:off x="478996" y="3694774"/>
            <a:ext cx="2520280" cy="3352972"/>
          </a:xfrm>
          <a:prstGeom prst="rect">
            <a:avLst/>
          </a:prstGeom>
        </p:spPr>
      </p:pic>
      <p:pic>
        <p:nvPicPr>
          <p:cNvPr id="6" name="Рисунок 5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940152" y="2060847"/>
            <a:ext cx="1374800" cy="1244595"/>
          </a:xfrm>
          <a:prstGeom prst="rect">
            <a:avLst/>
          </a:prstGeom>
        </p:spPr>
      </p:pic>
      <p:pic>
        <p:nvPicPr>
          <p:cNvPr id="7" name="Рисунок 6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548680"/>
            <a:ext cx="1158776" cy="1049030"/>
          </a:xfrm>
          <a:prstGeom prst="rect">
            <a:avLst/>
          </a:prstGeom>
        </p:spPr>
      </p:pic>
      <p:pic>
        <p:nvPicPr>
          <p:cNvPr id="8" name="Рисунок 7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58895" y="3140968"/>
            <a:ext cx="1352201" cy="1224136"/>
          </a:xfrm>
          <a:prstGeom prst="rect">
            <a:avLst/>
          </a:prstGeom>
        </p:spPr>
      </p:pic>
      <p:pic>
        <p:nvPicPr>
          <p:cNvPr id="9" name="Рисунок 8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740352" y="1412776"/>
            <a:ext cx="1014760" cy="1265054"/>
          </a:xfrm>
          <a:prstGeom prst="rect">
            <a:avLst/>
          </a:prstGeom>
        </p:spPr>
      </p:pic>
      <p:sp>
        <p:nvSpPr>
          <p:cNvPr id="10" name="Прямоугольник 9"/>
          <p:cNvSpPr/>
          <p:nvPr/>
        </p:nvSpPr>
        <p:spPr>
          <a:xfrm>
            <a:off x="4499992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44208" y="2348880"/>
            <a:ext cx="40575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444208" y="620688"/>
            <a:ext cx="45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8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12360" y="1700808"/>
            <a:ext cx="886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12360" y="3356992"/>
            <a:ext cx="4320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7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955 0.05996 C 0.16355 0.26065 0.31771 0.46158 0.24167 0.57593 C 0.16563 0.69028 -0.31892 0.71435 -0.44705 0.74583 C -0.57517 0.77685 -0.55139 0.77014 -0.5276 0.7632 " pathEditMode="relative" rAng="0" ptsTypes="aaaA">
                                      <p:cBhvr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35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646 0.05718 C 0.20347 0.23194 0.37048 0.40694 0.2783 0.52384 C 0.18611 0.64074 -0.38438 0.71921 -0.51684 0.75833 " pathEditMode="relative" ptsTypes="aaA">
                                      <p:cBhvr>
                                        <p:cTn id="2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6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491047" y="2425086"/>
            <a:ext cx="2161905" cy="2876191"/>
          </a:xfrm>
        </p:spPr>
      </p:pic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Содержимое 4" descr="6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930944">
            <a:off x="478996" y="3694774"/>
            <a:ext cx="2520280" cy="3352972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4499992" y="0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8" name="Рисунок 7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1880" y="1916832"/>
            <a:ext cx="1244993" cy="1296144"/>
          </a:xfrm>
          <a:prstGeom prst="rect">
            <a:avLst/>
          </a:prstGeom>
        </p:spPr>
      </p:pic>
      <p:pic>
        <p:nvPicPr>
          <p:cNvPr id="9" name="Рисунок 8" descr="зелёное яблоко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148064" y="2420888"/>
            <a:ext cx="1183857" cy="1071736"/>
          </a:xfrm>
          <a:prstGeom prst="rect">
            <a:avLst/>
          </a:prstGeom>
        </p:spPr>
      </p:pic>
      <p:pic>
        <p:nvPicPr>
          <p:cNvPr id="10" name="Рисунок 9" descr="зелёное яблоко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76256" y="620688"/>
            <a:ext cx="1158776" cy="1049030"/>
          </a:xfrm>
          <a:prstGeom prst="rect">
            <a:avLst/>
          </a:prstGeom>
        </p:spPr>
      </p:pic>
      <p:pic>
        <p:nvPicPr>
          <p:cNvPr id="11" name="Рисунок 10" descr="рисов яблоко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64288" y="1988840"/>
            <a:ext cx="982435" cy="129614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308304" y="83671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2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308304" y="227687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580112" y="2636912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5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23928" y="220486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4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C 0.02864 0.11065 0.05746 0.2213 1.66667E-6 0.28588 C -0.05747 0.35046 -0.28768 0.37014 -0.34514 0.38704 " pathEditMode="relative" ptsTypes="aaA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7037E-7 C 0.0158 0.09884 0.03177 0.19792 -0.0257 0.25371 C -0.08316 0.30949 -0.29184 0.32176 -0.34514 0.33542 " pathEditMode="relative" ptsTypes="aaA">
                                      <p:cBhvr>
                                        <p:cTn id="2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l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Содержимое 4" descr="6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930944">
            <a:off x="614957" y="3223451"/>
            <a:ext cx="2520280" cy="3863515"/>
          </a:xfrm>
          <a:prstGeom prst="rect">
            <a:avLst/>
          </a:prstGeom>
        </p:spPr>
      </p:pic>
      <p:pic>
        <p:nvPicPr>
          <p:cNvPr id="6" name="Рисунок 5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08304" y="2060848"/>
            <a:ext cx="1158776" cy="1049030"/>
          </a:xfrm>
          <a:prstGeom prst="rect">
            <a:avLst/>
          </a:prstGeom>
        </p:spPr>
      </p:pic>
      <p:pic>
        <p:nvPicPr>
          <p:cNvPr id="7" name="Рисунок 6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716016" y="836712"/>
            <a:ext cx="1158776" cy="1049030"/>
          </a:xfrm>
          <a:prstGeom prst="rect">
            <a:avLst/>
          </a:prstGeom>
        </p:spPr>
      </p:pic>
      <p:pic>
        <p:nvPicPr>
          <p:cNvPr id="8" name="Рисунок 7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12160" y="2780928"/>
            <a:ext cx="1158776" cy="1049030"/>
          </a:xfrm>
          <a:prstGeom prst="rect">
            <a:avLst/>
          </a:prstGeom>
        </p:spPr>
      </p:pic>
      <p:pic>
        <p:nvPicPr>
          <p:cNvPr id="9" name="Рисунок 8" descr="зелёное яблоко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923928" y="2708920"/>
            <a:ext cx="1158776" cy="10490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148064" y="1124744"/>
            <a:ext cx="2880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5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40352" y="2204864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6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372200" y="285293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4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355976" y="2852936"/>
            <a:ext cx="53572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/>
              <a:t>7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084168" y="260648"/>
            <a:ext cx="80823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</a:t>
            </a:r>
            <a:endParaRPr lang="ru-RU" sz="9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532 0.08125 C 0.08351 0.21019 0.12171 0.33935 0.02605 0.40602 C -0.06961 0.47269 -0.43628 0.46875 -0.52882 0.48125 " pathEditMode="relative" ptsTypes="aaA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533 0.15694 0.1066 0.31412 0.01771 0.39143 C -0.07118 0.46875 -0.44201 0.45231 -0.53385 0.46458 " pathEditMode="relative" ptsTypes="aaA">
                                      <p:cBhvr>
                                        <p:cTn id="2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54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93</Words>
  <Application>Microsoft Office PowerPoint</Application>
  <PresentationFormat>Экран (4:3)</PresentationFormat>
  <Paragraphs>52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Ьоррии и</dc:title>
  <dc:creator>Admin</dc:creator>
  <cp:lastModifiedBy>Admin</cp:lastModifiedBy>
  <cp:revision>23</cp:revision>
  <dcterms:created xsi:type="dcterms:W3CDTF">2004-01-11T21:40:36Z</dcterms:created>
  <dcterms:modified xsi:type="dcterms:W3CDTF">2004-01-04T16:21:56Z</dcterms:modified>
</cp:coreProperties>
</file>