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04" r:id="rId2"/>
  </p:sldMasterIdLst>
  <p:notesMasterIdLst>
    <p:notesMasterId r:id="rId19"/>
  </p:notesMasterIdLst>
  <p:sldIdLst>
    <p:sldId id="274" r:id="rId3"/>
    <p:sldId id="275" r:id="rId4"/>
    <p:sldId id="258" r:id="rId5"/>
    <p:sldId id="259" r:id="rId6"/>
    <p:sldId id="262" r:id="rId7"/>
    <p:sldId id="266" r:id="rId8"/>
    <p:sldId id="268" r:id="rId9"/>
    <p:sldId id="269" r:id="rId10"/>
    <p:sldId id="270" r:id="rId11"/>
    <p:sldId id="273" r:id="rId12"/>
    <p:sldId id="263" r:id="rId13"/>
    <p:sldId id="264" r:id="rId14"/>
    <p:sldId id="267" r:id="rId15"/>
    <p:sldId id="271" r:id="rId16"/>
    <p:sldId id="272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8" autoAdjust="0"/>
    <p:restoredTop sz="94737" autoAdjust="0"/>
  </p:normalViewPr>
  <p:slideViewPr>
    <p:cSldViewPr>
      <p:cViewPr varScale="1">
        <p:scale>
          <a:sx n="64" d="100"/>
          <a:sy n="64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7590F-7D24-4644-8164-3D0EB88EE92A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89753-5AF7-4745-9803-7C664FD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52C6F3D-FB16-483E-83BA-142A7CFCF8C9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D051D2-C6EA-41C9-AFA3-9F38D96C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Lucida Sans Unicode" pitchFamily="34" charset="0"/>
              </a:rPr>
              <a:t>Государственное образовательное учреждение</a:t>
            </a:r>
            <a:r>
              <a:rPr lang="ru-RU" sz="1600" dirty="0" smtClean="0">
                <a:latin typeface="Lucida Sans Unicode" pitchFamily="34" charset="0"/>
              </a:rPr>
              <a:t/>
            </a:r>
            <a:br>
              <a:rPr lang="ru-RU" sz="1600" dirty="0" smtClean="0">
                <a:latin typeface="Lucida Sans Unicode" pitchFamily="34" charset="0"/>
              </a:rPr>
            </a:br>
            <a:r>
              <a:rPr lang="ru-RU" sz="1600" b="1" dirty="0" smtClean="0">
                <a:latin typeface="Lucida Sans Unicode" pitchFamily="34" charset="0"/>
              </a:rPr>
              <a:t>среднего профессионального образования</a:t>
            </a:r>
            <a:r>
              <a:rPr lang="ru-RU" sz="1600" dirty="0" smtClean="0">
                <a:latin typeface="Lucida Sans Unicode" pitchFamily="34" charset="0"/>
              </a:rPr>
              <a:t/>
            </a:r>
            <a:br>
              <a:rPr lang="ru-RU" sz="1600" dirty="0" smtClean="0">
                <a:latin typeface="Lucida Sans Unicode" pitchFamily="34" charset="0"/>
              </a:rPr>
            </a:br>
            <a:r>
              <a:rPr lang="ru-RU" sz="1600" b="1" dirty="0" smtClean="0">
                <a:latin typeface="Lucida Sans Unicode" pitchFamily="34" charset="0"/>
              </a:rPr>
              <a:t>Ленинск- Кузнецкого горнотехнического техникума</a:t>
            </a:r>
            <a:r>
              <a:rPr lang="ru-RU" dirty="0" smtClean="0">
                <a:latin typeface="Lucida Sans Unicode" pitchFamily="34" charset="0"/>
              </a:rPr>
              <a:t/>
            </a:r>
            <a:br>
              <a:rPr lang="ru-RU" dirty="0" smtClean="0">
                <a:latin typeface="Lucida Sans Unicode" pitchFamily="34" charset="0"/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129312"/>
          </a:xfrm>
        </p:spPr>
        <p:txBody>
          <a:bodyPr/>
          <a:lstStyle/>
          <a:p>
            <a:pPr marR="0" algn="ctr">
              <a:spcBef>
                <a:spcPct val="0"/>
              </a:spcBef>
            </a:pPr>
            <a:r>
              <a:rPr lang="ru-RU" dirty="0" smtClean="0"/>
              <a:t>Автор-составитель: </a:t>
            </a:r>
          </a:p>
          <a:p>
            <a:pPr marR="0" algn="ctr">
              <a:spcBef>
                <a:spcPct val="0"/>
              </a:spcBef>
            </a:pPr>
            <a:r>
              <a:rPr lang="ru-RU" dirty="0" smtClean="0"/>
              <a:t>Преподаватель  </a:t>
            </a:r>
            <a:r>
              <a:rPr lang="ru-RU" dirty="0" err="1" smtClean="0"/>
              <a:t>спецдисциплин</a:t>
            </a:r>
            <a:r>
              <a:rPr lang="ru-RU" dirty="0" smtClean="0"/>
              <a:t>  Турова Е.В.</a:t>
            </a:r>
          </a:p>
          <a:p>
            <a:endParaRPr lang="ru-RU" dirty="0"/>
          </a:p>
        </p:txBody>
      </p:sp>
      <p:pic>
        <p:nvPicPr>
          <p:cNvPr id="11" name="Рисунок 1" descr="2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76872"/>
            <a:ext cx="26876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64704"/>
            <a:ext cx="7772400" cy="1224135"/>
          </a:xfrm>
        </p:spPr>
        <p:txBody>
          <a:bodyPr/>
          <a:lstStyle/>
          <a:p>
            <a:pPr algn="ctr"/>
            <a:r>
              <a:rPr lang="ru-RU" dirty="0" smtClean="0"/>
              <a:t>Схема ленточного конвейера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Konveyer_Shem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66974"/>
            <a:ext cx="7704856" cy="3986362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720080"/>
          </a:xfrm>
        </p:spPr>
        <p:txBody>
          <a:bodyPr/>
          <a:lstStyle/>
          <a:p>
            <a:r>
              <a:rPr lang="ru-RU" dirty="0" smtClean="0"/>
              <a:t>Роликовые опоры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941168"/>
            <a:ext cx="7772400" cy="1296144"/>
          </a:xfrm>
        </p:spPr>
        <p:txBody>
          <a:bodyPr/>
          <a:lstStyle/>
          <a:p>
            <a:pPr algn="ctr"/>
            <a:r>
              <a:rPr lang="ru-RU" dirty="0" smtClean="0"/>
              <a:t>Предназначены для поддержания ленты и центрирования ее хода</a:t>
            </a:r>
            <a:endParaRPr lang="ru-RU" dirty="0"/>
          </a:p>
        </p:txBody>
      </p:sp>
      <p:pic>
        <p:nvPicPr>
          <p:cNvPr id="4" name="Рисунок 3" descr="pic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628800"/>
            <a:ext cx="5715000" cy="295232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826_Param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51114"/>
            <a:ext cx="6048672" cy="553021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a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204864"/>
            <a:ext cx="5112569" cy="42484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544" y="126876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Система шарнирного соединения конвейерных лент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124744"/>
            <a:ext cx="3563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Преимущества данного вида соединения:</a:t>
            </a:r>
            <a:endParaRPr lang="ru-RU" dirty="0" smtClean="0"/>
          </a:p>
          <a:p>
            <a:r>
              <a:rPr lang="ru-RU" dirty="0" smtClean="0"/>
              <a:t>Простота и низкая трудоёмкость монтажа;</a:t>
            </a:r>
          </a:p>
          <a:p>
            <a:r>
              <a:rPr lang="ru-RU" dirty="0" smtClean="0"/>
              <a:t>Высокая прочность стыкового соединения;</a:t>
            </a:r>
          </a:p>
          <a:p>
            <a:r>
              <a:rPr lang="ru-RU" dirty="0" smtClean="0"/>
              <a:t>Равномерное распределение усилия натяжения ленты на всю ширину;</a:t>
            </a:r>
          </a:p>
          <a:p>
            <a:r>
              <a:rPr lang="ru-RU" dirty="0" smtClean="0"/>
              <a:t>Обеспечение плавного прохождения ленты по роликам и барабанам;</a:t>
            </a:r>
          </a:p>
          <a:p>
            <a:r>
              <a:rPr lang="ru-RU" dirty="0" smtClean="0"/>
              <a:t>Защитное гальваническое (цинковое) покрытие;</a:t>
            </a:r>
          </a:p>
          <a:p>
            <a:r>
              <a:rPr lang="ru-RU" dirty="0" smtClean="0"/>
              <a:t>Безопасный монтаж ленты в подземных условиях с помощью переносной установки УШСЛ и молотка.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sposobleniye_dlya_rez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8280920" cy="432047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6000" y="1124745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Приспособление для резки конвейерной ленты</a:t>
            </a:r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stroystvo_sshiv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6624736" cy="43204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692697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Устройство шарнирного соединения (сшивки) конвейерной ленты</a:t>
            </a:r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7427168" cy="2016224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Конвейерный транспорт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Ленточный конвейер  </a:t>
            </a:r>
            <a:endParaRPr lang="ru-RU" dirty="0"/>
          </a:p>
        </p:txBody>
      </p:sp>
      <p:pic>
        <p:nvPicPr>
          <p:cNvPr id="4" name="Рисунок 3" descr="ksd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3960440" cy="28083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6984776" cy="792088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dirty="0" smtClean="0"/>
              <a:t>Формирование знаний по теме урока</a:t>
            </a:r>
            <a:endParaRPr lang="ru-RU" dirty="0"/>
          </a:p>
        </p:txBody>
      </p:sp>
      <p:pic>
        <p:nvPicPr>
          <p:cNvPr id="4" name="Рисунок 3" descr="ksd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852936"/>
            <a:ext cx="2672958" cy="194421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isometricRightUp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 advTm="4696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Развивающая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Воспитательная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Ознакомить учащихся с ленточным конвейером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Способствовать развитию мышления, памяти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Привить учащимся интерес к дисциплине, профессии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80729"/>
            <a:ext cx="7772400" cy="1152127"/>
          </a:xfrm>
        </p:spPr>
        <p:txBody>
          <a:bodyPr/>
          <a:lstStyle/>
          <a:p>
            <a:r>
              <a:rPr lang="ru-RU" dirty="0" err="1" smtClean="0"/>
              <a:t>Межпредметные</a:t>
            </a:r>
            <a:r>
              <a:rPr lang="ru-RU" dirty="0" smtClean="0"/>
              <a:t> связи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Основы </a:t>
            </a:r>
            <a:r>
              <a:rPr lang="ru-RU" sz="2400" dirty="0" smtClean="0"/>
              <a:t>горного</a:t>
            </a:r>
            <a:r>
              <a:rPr lang="ru-RU" dirty="0" smtClean="0"/>
              <a:t>  дела</a:t>
            </a:r>
            <a:endParaRPr lang="ru-RU" dirty="0"/>
          </a:p>
        </p:txBody>
      </p:sp>
      <p:pic>
        <p:nvPicPr>
          <p:cNvPr id="5" name="Рисунок 4" descr="203828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708920"/>
            <a:ext cx="4896544" cy="3168352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1080120"/>
          </a:xfrm>
        </p:spPr>
        <p:txBody>
          <a:bodyPr/>
          <a:lstStyle/>
          <a:p>
            <a:r>
              <a:rPr lang="ru-RU" dirty="0" smtClean="0"/>
              <a:t>Тип урока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Урок сообщений</a:t>
            </a:r>
          </a:p>
          <a:p>
            <a:r>
              <a:rPr lang="ru-RU" sz="2800" dirty="0" smtClean="0"/>
              <a:t> новых знаний</a:t>
            </a:r>
            <a:endParaRPr lang="ru-RU" sz="2800" dirty="0"/>
          </a:p>
        </p:txBody>
      </p:sp>
      <p:pic>
        <p:nvPicPr>
          <p:cNvPr id="8" name="Рисунок 7" descr="220px-Donetsk_shahter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124744"/>
            <a:ext cx="3672408" cy="4896544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836713"/>
            <a:ext cx="7772400" cy="1224136"/>
          </a:xfrm>
        </p:spPr>
        <p:txBody>
          <a:bodyPr/>
          <a:lstStyle/>
          <a:p>
            <a:r>
              <a:rPr lang="ru-RU" dirty="0" smtClean="0"/>
              <a:t>Ленточные конвейеры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92896"/>
            <a:ext cx="7772400" cy="23839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Предназначены  для   транспортировки угля, породы и людей по горизонтальным и наклонным горным выработкам</a:t>
            </a:r>
            <a:endParaRPr lang="ru-RU" sz="2400" dirty="0"/>
          </a:p>
        </p:txBody>
      </p:sp>
      <p:pic>
        <p:nvPicPr>
          <p:cNvPr id="4" name="Рисунок 3" descr="1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933056"/>
            <a:ext cx="4896544" cy="230425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20689"/>
            <a:ext cx="7772400" cy="720079"/>
          </a:xfrm>
        </p:spPr>
        <p:txBody>
          <a:bodyPr/>
          <a:lstStyle/>
          <a:p>
            <a:pPr algn="ctr"/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482453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 по продолжительности работы установки – на стационарные, </a:t>
            </a:r>
            <a:r>
              <a:rPr lang="ru-RU" dirty="0" err="1" smtClean="0"/>
              <a:t>полустационарные</a:t>
            </a:r>
            <a:r>
              <a:rPr lang="ru-RU" dirty="0" smtClean="0"/>
              <a:t> и передвижные;</a:t>
            </a:r>
          </a:p>
          <a:p>
            <a:pPr>
              <a:buFontTx/>
              <a:buChar char="-"/>
            </a:pPr>
            <a:r>
              <a:rPr lang="ru-RU" dirty="0" smtClean="0"/>
              <a:t>- по месту установки – на забойные, штрековые, уклонные и </a:t>
            </a:r>
            <a:r>
              <a:rPr lang="ru-RU" dirty="0" err="1" smtClean="0"/>
              <a:t>бремсберговые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- по форме ленты рабочей ветви – с плоской и желобчатой лентой;</a:t>
            </a:r>
          </a:p>
          <a:p>
            <a:pPr>
              <a:buFontTx/>
              <a:buChar char="-"/>
            </a:pPr>
            <a:r>
              <a:rPr lang="ru-RU" dirty="0" smtClean="0"/>
              <a:t>- по типу ленты – с прорезиненной лентой с основой  из хлопчатобумажного или синтетического волокна , с прорезиненной лентой с основой из металлических </a:t>
            </a:r>
            <a:r>
              <a:rPr lang="ru-RU" dirty="0" err="1" smtClean="0"/>
              <a:t>тросиков</a:t>
            </a:r>
            <a:r>
              <a:rPr lang="ru-RU" dirty="0" smtClean="0"/>
              <a:t> или сетки;</a:t>
            </a:r>
          </a:p>
          <a:p>
            <a:pPr>
              <a:buFontTx/>
              <a:buChar char="-"/>
            </a:pPr>
            <a:r>
              <a:rPr lang="ru-RU" dirty="0" smtClean="0"/>
              <a:t>- по типу привода – с однобарабанным, </a:t>
            </a:r>
            <a:r>
              <a:rPr lang="ru-RU" dirty="0" err="1" smtClean="0"/>
              <a:t>двухбарабанным</a:t>
            </a:r>
            <a:r>
              <a:rPr lang="ru-RU" dirty="0" smtClean="0"/>
              <a:t> и комбинированным приводом;</a:t>
            </a:r>
          </a:p>
          <a:p>
            <a:pPr>
              <a:buFontTx/>
              <a:buChar char="-"/>
            </a:pPr>
            <a:r>
              <a:rPr lang="ru-RU" dirty="0" smtClean="0"/>
              <a:t>- по способу разгрузки – с разгрузкой на приводном барабане, на выносном барабане, на концевом барабане и с промежуточной разгрузкой.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64705"/>
            <a:ext cx="7772400" cy="1224136"/>
          </a:xfrm>
        </p:spPr>
        <p:txBody>
          <a:bodyPr/>
          <a:lstStyle/>
          <a:p>
            <a:pPr algn="ctr"/>
            <a:r>
              <a:rPr lang="ru-RU" dirty="0" smtClean="0"/>
              <a:t>Схема ленточного конвейера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3" y="2564904"/>
            <a:ext cx="7595120" cy="38884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835722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564904"/>
            <a:ext cx="7632848" cy="388843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270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Специальное оформление</vt:lpstr>
      <vt:lpstr>Городская</vt:lpstr>
      <vt:lpstr>Государственное образовательное учреждение среднего профессионального образования Ленинск- Кузнецкого горнотехнического техникума </vt:lpstr>
      <vt:lpstr>Конвейерный транспорт</vt:lpstr>
      <vt:lpstr>Цель урока</vt:lpstr>
      <vt:lpstr>Задачи</vt:lpstr>
      <vt:lpstr>Межпредметные связи</vt:lpstr>
      <vt:lpstr>Тип урока</vt:lpstr>
      <vt:lpstr>Ленточные конвейеры</vt:lpstr>
      <vt:lpstr>Классификация</vt:lpstr>
      <vt:lpstr>Схема ленточного конвейера</vt:lpstr>
      <vt:lpstr>Схема ленточного конвейера</vt:lpstr>
      <vt:lpstr>Роликовые опоры</vt:lpstr>
      <vt:lpstr>Слайд 12</vt:lpstr>
      <vt:lpstr>Слайд 13</vt:lpstr>
      <vt:lpstr>Слайд 14</vt:lpstr>
      <vt:lpstr>Слайд 15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Конвейерный транспорт</dc:title>
  <dc:creator>елена</dc:creator>
  <cp:lastModifiedBy>елена</cp:lastModifiedBy>
  <cp:revision>30</cp:revision>
  <dcterms:created xsi:type="dcterms:W3CDTF">2010-11-19T12:46:40Z</dcterms:created>
  <dcterms:modified xsi:type="dcterms:W3CDTF">2014-03-15T03:15:17Z</dcterms:modified>
</cp:coreProperties>
</file>