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CB5CF-A402-4C79-9456-CCDBAF529D36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3211F-EB6E-43BC-8BD1-6D600DEB7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3211F-EB6E-43BC-8BD1-6D600DEB7B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AD1DBC-D491-40B1-9AEE-F839BC3B67EB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05A99D-5AD3-4E5D-9FF4-302BD4FD7950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60DC9-F2E9-4EEF-82FB-02854C98B78D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752D4-AF80-4088-B547-D829E65CFD96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AE47F-2C1B-40C4-9B59-AA9A03FBB348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50270-E65F-49E0-B0BB-24FCF8A96F0D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AC2F1-7B4D-4EA9-9A9C-E4E1872896E9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CDD13-BB91-40A9-A6A7-B4D04C847DC0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4B2C5-9E6A-4D3A-81FB-2F68119E4CE2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20BBC9-E465-41E1-BF1B-9CC12EE733C5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1BCEA4-3E65-4022-BCDC-8EE6BE3E3C3B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9012B5-8BA4-4572-8E52-BAC8286E13DC}" type="datetime1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082CB4-9B5B-4467-89BF-1040712B4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Click="0">
    <p:strips dir="r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772400" cy="2504890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ФИНАНСЫ И КРЕДИТ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4422"/>
            <a:ext cx="8280920" cy="5022890"/>
          </a:xfrm>
        </p:spPr>
        <p:txBody>
          <a:bodyPr>
            <a:normAutofit fontScale="92500" lnSpcReduction="20000"/>
          </a:bodyPr>
          <a:lstStyle/>
          <a:p>
            <a:pPr marL="0" indent="3619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Финансы - это совокупность экономических отношений, отражающих формирование и использование фондов денежных средств в процессе их кругооборота.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 проявляется в их функциях. Финансы выполняют две функции: распределительную и контрольную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функция финансов означает участие финансов в распределении и перераспределении ВВП и национального дохода.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перераспределяется более половины национального дохода. Перераспределение денежных средств осуществляется между сферами материального и нематериального производства, между отраслями, регионами и т.д.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29600" cy="98189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финансов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40369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привести много примеров такого перераспределения. </a:t>
            </a: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промышленные предприятия уплатили налоги в бюджет, а из бюджета эти средства выделены на финансирование АПК, произошло перераспределение денежных средств между отраслями. </a:t>
            </a: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Другой пример: уплатили налоги московские предприятия, а денежные средства выделены на финансирование районов Крайнего Севера, произошло перераспределение денежных средств между регионами страны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362132" cy="5976664"/>
          </a:xfrm>
        </p:spPr>
        <p:txBody>
          <a:bodyPr>
            <a:normAutofit fontScale="85000" lnSpcReduction="20000"/>
          </a:bodyPr>
          <a:lstStyle/>
          <a:p>
            <a:pPr marL="0" indent="361950">
              <a:buNone/>
            </a:pPr>
            <a:r>
              <a:rPr lang="ru-RU" dirty="0"/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Контрольная функция финансов означает участие финансов в контроле за эффективным использованием всех видов экономических ресурсов.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функции выполняют многие финансовые органы: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Счетная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палата РФ,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Контрольно-ревизионное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управление и Казначейство Министерства финансов РФ;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таможенный комитет;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налогам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сборам;</a:t>
            </a:r>
          </a:p>
          <a:p>
            <a:pPr marL="536575" indent="-536575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Федеральная служба налоговой полиции;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комиссия по рынку ценных бумаг;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страхового надзора Министерства финансов РФ; контрольно-ревизионные управления отраслевых министерств и ведомств;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управления и финансовые отделы фирм;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ревизионные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комиссии в акционерных, кооперативных и общественных организациях; независимые аудиторские фирмы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>
              <a:buNone/>
            </a:pPr>
            <a:r>
              <a:rPr lang="ru-RU" dirty="0"/>
              <a:t>  </a:t>
            </a:r>
            <a:endParaRPr lang="ru-RU" dirty="0" smtClean="0"/>
          </a:p>
          <a:p>
            <a:pPr marL="0" indent="3619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Финансовая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система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это совокупность блоков, звеньев,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подзвеньев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финансовых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отношений.</a:t>
            </a:r>
          </a:p>
          <a:p>
            <a:pPr marL="0" indent="3619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РФ состоит из трех крупных блоков: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финансы;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местные финансы;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финансы юридических и физических лиц.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Современная финансовая система России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42918"/>
            <a:ext cx="8219256" cy="5268931"/>
          </a:xfrm>
        </p:spPr>
        <p:txBody>
          <a:bodyPr>
            <a:normAutofit lnSpcReduction="10000"/>
          </a:bodyPr>
          <a:lstStyle/>
          <a:p>
            <a:pPr marL="0" indent="361950">
              <a:buNone/>
            </a:pPr>
            <a:r>
              <a:rPr lang="ru-RU" i="1" dirty="0" smtClean="0"/>
              <a:t>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финансы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отражают экономические отношения по формированию и использованию централизованных фондов денежных средств, предназначенных для обеспечения выполнения государством его функций.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финансы включают в себя государственный бюджет и государственные внебюджетные фонды.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месту, занимаемому в финансовой системе, государственный бюджет представляет собой основной финансовый план государства на текущий финансовый год, имеющий силу закона.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5007119"/>
          </a:xfrm>
        </p:spPr>
        <p:txBody>
          <a:bodyPr>
            <a:normAutofit lnSpcReduction="10000"/>
          </a:bodyPr>
          <a:lstStyle/>
          <a:p>
            <a:pPr marL="0" indent="361950">
              <a:buNone/>
            </a:pPr>
            <a:r>
              <a:rPr lang="ru-RU" dirty="0" smtClean="0"/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своему материальному содержанию государственный бюджет - это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централизованный фонд денежных средств государства. </a:t>
            </a:r>
          </a:p>
          <a:p>
            <a:pPr marL="0" indent="3619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социально-экономической сущности он представляет собой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инструмент распределения и перераспределения ВНП и национального дохода государства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8280920" cy="1656184"/>
          </a:xfrm>
        </p:spPr>
        <p:txBody>
          <a:bodyPr anchor="ctr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  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356993"/>
            <a:ext cx="5184576" cy="14543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выполнила студентка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курса ГБОУ СПО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Баймакский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сельскохозяйственный техникум</a:t>
            </a: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Исянгильдина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Необходимость и сущность финансов. Финансы как экономическая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категория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Отличительные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черты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финансов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Функции финансов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14488"/>
            <a:ext cx="8064896" cy="4411675"/>
          </a:xfrm>
        </p:spPr>
        <p:txBody>
          <a:bodyPr>
            <a:normAutofit fontScale="77500" lnSpcReduction="20000"/>
          </a:bodyPr>
          <a:lstStyle/>
          <a:p>
            <a:pPr marL="0" indent="361950">
              <a:buNone/>
            </a:pPr>
            <a:r>
              <a:rPr lang="ru-RU" sz="3400" dirty="0" smtClean="0"/>
              <a:t>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Экономический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строй любого государства основывается на объективных экономических законах.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государства осуществляют управление рыночной экономикой с помощью государственного уклада народного хозяйства, финансовой налоговой системы, денежно-кредитной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системы.</a:t>
            </a:r>
          </a:p>
          <a:p>
            <a:pPr marL="0" indent="36195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Рыночная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экономика - это экономика, основанная на отношениях, возникающих при купле-продаже товара на рынке.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рыночных отношениях участвуют различные экономические субъекты (предприниматели) и юридические лица (хозяйствующие субъекты).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Необходимость и сущность финансов. </a:t>
            </a: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Финансы </a:t>
            </a:r>
            <a: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экономическая категория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 рынком понимаются социально-экономические условия реализации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товара.</a:t>
            </a: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 это сфера проявления экономических отношений между производителями и потребителями товаров, между стоимостью и потребительной стоимостью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товаров.</a:t>
            </a: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условиях рыночной экономики очень важно точно знать экономическую сущность и содержание 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категорий.</a:t>
            </a: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выполняя свои функции средств обращения, являются посредниками между актом покупки и актом продажи, в этой функции деньги становятся капиталом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>
            <a:normAutofit fontScale="92500" lnSpcReduction="20000"/>
          </a:bodyPr>
          <a:lstStyle/>
          <a:p>
            <a:pPr marL="0" indent="36195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Капитал - это деньги, пущенные в оборот и приносящие доходы от этого оборота.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Оборот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денег - это вложение их в предпринимательство, передача в ссуду, сдача в наем. Таким образом, деньги создают условия для появления финансов как самостоятельной сферы функционирования денежных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отношений.</a:t>
            </a:r>
          </a:p>
          <a:p>
            <a:pPr marL="0" indent="36195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Финансы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- система денежных отношений, выражающих формирование и использование денежных фондов в процессе их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оборота.</a:t>
            </a:r>
          </a:p>
          <a:p>
            <a:pPr marL="0" indent="36195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своей роли в общественном производстве финансы включают в себя два звена: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общественные финансы,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финансы хозяйствующего субъекта.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256584"/>
          </a:xfrm>
        </p:spPr>
        <p:txBody>
          <a:bodyPr>
            <a:normAutofit lnSpcReduction="10000"/>
          </a:bodyPr>
          <a:lstStyle/>
          <a:p>
            <a:pPr marL="0" indent="361950">
              <a:buNone/>
            </a:pPr>
            <a:r>
              <a:rPr lang="ru-RU" dirty="0"/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Финансы - это совокупность экономических отношений, отражающих формирование и использование фондов денежных средств в процессе их кругооборота.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финансов проявляется в их функциях. Финансы выполняют две функции: распределительную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контрольную</a:t>
            </a:r>
          </a:p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Распределительная функция финансов означает участие финансов в распределении и перераспределении ВВП и национального дохода.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 перераспределяется более половины национального дохода.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Перераспределение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денежных средств осуществляется между сферами материального и нематериального производства, между отраслями, регионами и т.д. Можно привести много примеров такого перераспределения.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280920" cy="78581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 финансов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32656"/>
            <a:ext cx="8258204" cy="5616624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Контрольная функция финансов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означает участие финансов в контроле за эффективным использованием всех видов экономических ресурсов.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функции выполняют многие финансовые органы: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Счетная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палата РФ, Контрольно-ревизионное управление и Казначейство Министерства финансов РФ;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таможенный комитет;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налогам и сборам;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служба налоговой полиции;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комиссия по рынку ценных бумаг;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61950">
              <a:buNone/>
            </a:pPr>
            <a:r>
              <a:rPr lang="ru-RU" i="1" dirty="0"/>
              <a:t> 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Финансы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 это экономическая категория, а любая экономическая категория выражает определенные экономические отношения.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отношения имеют целый ряд особенностей по сравнению с другими экономическими отношениями: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денежные отношения;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распределительные отношения;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связаны с формированием и использованием фондом денежных средств государства и хозяйствующих субъектов.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    Эти особенности позволили выделить финансовые отношения из общей массы экономических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Отличительные черты финансов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449808"/>
          </a:xfrm>
        </p:spPr>
        <p:txBody>
          <a:bodyPr>
            <a:normAutofit fontScale="70000" lnSpcReduction="20000"/>
          </a:bodyPr>
          <a:lstStyle/>
          <a:p>
            <a:pPr marL="0" indent="361950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Денежные фонды формируются на макро- и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микроуровнях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макроуровне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к ним относятся: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государственный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бюджет,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внебюджетные фонды,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фонды страхования, которые представляют собой систему денежных отношений между государством, с одной стороны, и юридическими и физическими лицами - с другой.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микроуровне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- это фонды собственных, заемных и привлеченных средств. В свою очередь в состав собственных средств предприятий входят уставный, добавочный и резервный капиталы; фонды накопления, потребления и социальной сферы; нераспределенная прибыль. К заемным средствам относятся кредиты и займы, к привлеченным - кредиторская задолженность. Денежные отношения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микроуровне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включают в себя отношения между поставщиком и потребителем, между предприятием и его структурными подразделениями, между предприятиями и финансово-кредитной системой и т.д.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2CB4-9B5B-4467-89BF-1040712B4BB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 advClick="0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392</Words>
  <Application>Microsoft Office PowerPoint</Application>
  <PresentationFormat>Экран (4:3)</PresentationFormat>
  <Paragraphs>87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ФИНАНСЫ И КРЕДИТ</vt:lpstr>
      <vt:lpstr>      Содержание</vt:lpstr>
      <vt:lpstr>Необходимость и сущность финансов.  Финансы как экономическая категория</vt:lpstr>
      <vt:lpstr>Слайд 4</vt:lpstr>
      <vt:lpstr>Слайд 5</vt:lpstr>
      <vt:lpstr>Функции финансов</vt:lpstr>
      <vt:lpstr>Слайд 7</vt:lpstr>
      <vt:lpstr>Отличительные черты финансов</vt:lpstr>
      <vt:lpstr>Слайд 9</vt:lpstr>
      <vt:lpstr>Функции финансов</vt:lpstr>
      <vt:lpstr>Слайд 11</vt:lpstr>
      <vt:lpstr>Слайд 12</vt:lpstr>
      <vt:lpstr>Современная финансовая система России</vt:lpstr>
      <vt:lpstr>Слайд 14</vt:lpstr>
      <vt:lpstr>Слайд 15</vt:lpstr>
      <vt:lpstr> БЛАГОДАРЮ ЗА ВНИМАНИЕ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ФИНАНСЫ И КРЕДИТ</dc:title>
  <dc:creator>Гость</dc:creator>
  <cp:lastModifiedBy>Амир</cp:lastModifiedBy>
  <cp:revision>8</cp:revision>
  <dcterms:created xsi:type="dcterms:W3CDTF">2014-02-20T09:12:07Z</dcterms:created>
  <dcterms:modified xsi:type="dcterms:W3CDTF">2014-03-12T16:11:16Z</dcterms:modified>
</cp:coreProperties>
</file>