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43280-D4BB-4D7D-8ACC-00765E3A9049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51DB7-E5F7-41C3-B6BB-2A8447BD06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46329-5FC4-468A-AC1B-44FE4BE09C4B}" type="datetime1">
              <a:rPr lang="ru-RU" smtClean="0"/>
              <a:t>12.03.2014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6F8E-C54E-4E10-80AC-5BE7804462D6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BBE62-2EB6-4119-B61F-5D5BF1E4DA9E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5A66C-EAB3-4826-A9AB-9F081C714197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FF700-E2A4-4C28-8BD1-A2A0B43FF8BB}" type="datetime1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A5217-034C-4619-A523-B9E9209C1BBA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47E6D-F9C0-4F8E-AA11-D9A194493799}" type="datetime1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C67ED-6224-4FCC-A5DC-0C3E777F25D0}" type="datetime1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8F815-5C72-40F2-813D-25006B8E45DA}" type="datetime1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58CC-8DFD-4674-A4EA-27E5AEF90FDF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 advClick="0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6D11-BAC4-4862-993D-104BFE8F5CE2}" type="datetime1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 advClick="0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1A84422-6B6C-49ED-8654-3BDD5BB6A768}" type="datetime1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 advClick="0">
    <p:strips dir="ld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Бухгалтерский баланс.</a:t>
            </a:r>
            <a:b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Теория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бухгалтерского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 advClick="0">
    <p:strips dir="l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бухгалтерскому балансу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бухгалтерскому балансу предъявляют такие требования как: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правдивость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реальность,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единство,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преемственность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ясность.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Форма Бухгалтерского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баланса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 anchor="ctr">
            <a:normAutofit/>
          </a:bodyPr>
          <a:lstStyle/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настоящий момент действует форма Бухгалтерского баланса, утвержденная Приказом Минфина РФ от 2 июля 2010 г. N 66н "О формах бухгалтерской отчетности организаций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отметить, что утверждённая Минфином форма носит рекомендательный характер, организация может добавлять строки со своими показателями, детализируя имеющиеся данные, или убирать строки, данных по которым у нее нет.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Анализ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219256" cy="4968552"/>
          </a:xfrm>
        </p:spPr>
        <p:txBody>
          <a:bodyPr>
            <a:normAutofit/>
          </a:bodyPr>
          <a:lstStyle/>
          <a:p>
            <a:pPr marL="442913" indent="-442913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бухгалтерского баланса проводится с помощью одного из следующих способов:</a:t>
            </a:r>
          </a:p>
          <a:p>
            <a:pPr marL="442913" indent="-4429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непосредственно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балансу без изменения состава балансовых статей;</a:t>
            </a:r>
          </a:p>
          <a:p>
            <a:pPr marL="442913" indent="-4429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уплотнённого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сравнительного аналитического баланса путём агрегирования некоторых однородных по составу элементов;</a:t>
            </a:r>
          </a:p>
          <a:p>
            <a:pPr marL="442913" indent="-442913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откорректированного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баланса на индекс инфляции с последующим агрегированием статей в необходимых аналитических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разрезах.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Существует шесть этапов анализа бухгалтерского баланса: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динамики и структуры баланса,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финансовой устойчивости организации,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ликвидности баланса и платежеспособности компании,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состояния активов,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Анализ деловой активности ,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Диагностика финансового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состояния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компании.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628800"/>
            <a:ext cx="82809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15816" y="4581128"/>
            <a:ext cx="57241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Презентацию выполнил студент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курса ГБОУ СПО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Баймакский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с/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техникум</a:t>
            </a:r>
          </a:p>
          <a:p>
            <a:pPr algn="r"/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Ярмухаметов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А.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тт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2904744" cy="3168352"/>
          </a:xfrm>
        </p:spPr>
      </p:pic>
      <p:sp>
        <p:nvSpPr>
          <p:cNvPr id="3" name="Содержимое 1"/>
          <p:cNvSpPr txBox="1">
            <a:spLocks/>
          </p:cNvSpPr>
          <p:nvPr/>
        </p:nvSpPr>
        <p:spPr>
          <a:xfrm>
            <a:off x="3419872" y="428604"/>
            <a:ext cx="5266928" cy="566739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indent="354013" algn="l" defTabSz="914400" rtl="0" eaLnBrk="1" fontAlgn="auto" latinLnBrk="0" hangingPunct="1"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Бухгалтерский баланс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– основной финансовый документ характеризующий состояние имущества предприятия его источников и финансовые обязательства на определенную дату.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94122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Актив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баланса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435280" cy="4933528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 активе баланса отражается основной и оборотный капитал.</a:t>
            </a:r>
          </a:p>
          <a:p>
            <a:pPr marL="0" indent="354013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Основной капитал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вся совокупность средств и орудий производства. Эта часть капитала характеризуется тем, что принимает участие в ряде производственных процессов, постепенно перенося свою стоимость на готовый продукт.</a:t>
            </a:r>
          </a:p>
          <a:p>
            <a:pPr marL="0" indent="354013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Под 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оборотным капиталом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понимается совокупность всех тех частей, которые принимают участие в одном производственном цикле, отдавая свою стоимость полностью продуктам производства.</a:t>
            </a:r>
          </a:p>
          <a:p>
            <a:pPr marL="0" indent="354013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определения основного и оборотного капитала организации рассматривают актив его баланса. К основному капиталу относят такую часть актива, как здания, сооружения, транспорт; остальную часть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к оборотному капиталу.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Пассив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баланса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19256" cy="5184576"/>
          </a:xfrm>
        </p:spPr>
        <p:txBody>
          <a:bodyPr>
            <a:normAutofit fontScale="92500" lnSpcReduction="10000"/>
          </a:bodyPr>
          <a:lstStyle/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Юридическое положение предприятия характеризуется его пассивом, в котором показываются все его обязательства, определяется зависимость от тех, кто предоставил в его распоряжение свои средства. Таким образом, пассивом баланса определяется юридическая зависимость предприятия от других организаций и лиц.</a:t>
            </a:r>
          </a:p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 пассиве баланса помещается также и весь капитал этой организации (уставный, добавочный, резервный). Наличие капитала в балансе организации показывает степень зависимости от тех, кто наделил ее капиталом.</a:t>
            </a:r>
          </a:p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Баланс представляет собой единство количества и качества, т. е. документ, характеризующий определенную организацию как с экономической, так и с юридической стороны.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бухгалтерских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балансов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933528"/>
          </a:xfrm>
        </p:spPr>
        <p:txBody>
          <a:bodyPr>
            <a:normAutofit lnSpcReduction="10000"/>
          </a:bodyPr>
          <a:lstStyle/>
          <a:p>
            <a:pPr marL="8890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 способу формирования:</a:t>
            </a:r>
          </a:p>
          <a:p>
            <a:pPr marL="88900" lvl="1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Сальдовый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характеризует в денежной оценке имущество хозяйствующего субъекта и источники образования имущества по состоянию на определённую дату. Баланс составляется бухгалтерией компании путём подсчёта остатков (сальдо)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счетам.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88900" lvl="1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Оборотный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помимо остатков средств и источников формирования имущества на начало и конец периода содержит данные об их движении за отчётный период. Оборотный баланс имеет большое значение как промежуточный рабочий документ, который используется при составлении вступительного, заключительного и ликвидационного балансов.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периодичности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 fontScale="77500" lnSpcReduction="20000"/>
          </a:bodyPr>
          <a:lstStyle/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Вступительный (начальный)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первый баланс, составляемый в начале деятельности компании. В активе отражается состав имущества компании (обычно представленный в виде взносов участников), а в пассиве — источники 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возникновения.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Заключительный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отчётный документ о производственно-финансовой деятельности компании за определённый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1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Годовой бухгалтерский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заключительный баланс, который является завершением отчётного года и служит обоснованием для открытия счетов в новом отчётном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lvl="1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Промежуточный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бухгалтерский баланс предоставляется за период более короткий, чем полный отчётный год, и обычно является сокращённой формой обычного отчёта, хотя большинство стандартов не запрещают предоставлять промежуточный баланс в полном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объёме.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Санируемые балансы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составляются в ситуации, когда компания находится на пороге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банкротства.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Ликвидационные балансы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составляются для характеристики имущественного состояния компании при прекращении деятельности как юридического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лица.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 степени готовности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005536"/>
          </a:xfrm>
        </p:spPr>
        <p:txBody>
          <a:bodyPr>
            <a:normAutofit/>
          </a:bodyPr>
          <a:lstStyle/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Предварительный (провизорный)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бухгалтерский баланс, составляемый заранее на конец отчётного периода с учётом ожидаемых изменений в составе имущества компании.</a:t>
            </a:r>
          </a:p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Заключительный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отчётный документ о производственно-финансовой деятельности компании за определённый 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времени.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признаку источника составления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Инвентарные балансы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составляются на основании инвентарной ведомости имущества, средств в расчетах, обязательств.</a:t>
            </a:r>
          </a:p>
          <a:p>
            <a:pPr>
              <a:buFont typeface="Wingdings" pitchFamily="2" charset="2"/>
              <a:buChar char="Ø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Книжный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строится по данным бухгалтерского учёта без проверки книжных записей путем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инвентаризации.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 anchor="ctr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Разделительный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баланс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19256" cy="5328592"/>
          </a:xfrm>
        </p:spPr>
        <p:txBody>
          <a:bodyPr>
            <a:normAutofit fontScale="77500" lnSpcReduction="20000"/>
          </a:bodyPr>
          <a:lstStyle/>
          <a:p>
            <a:pPr marL="0" indent="354013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Разделительный баланс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— документ, который составляется при реорганизации юридического лица в форме разделения и выделения и содержит информацию о разделяемых имуществе, правах, и обязанностях.</a:t>
            </a:r>
          </a:p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Разделительный баланс должен содержать положения о правопреемстве по всем обязательствам реорганизованного юридического лица в отношении всех его кредиторов и должников, включая и обязательства, оспариваемые сторонами.</a:t>
            </a:r>
          </a:p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Разделительный баланс утверждается учредителями (участниками) юридического лица или органом, принявшим решение о реорганизации юридических лиц, и представляются вместе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учредительными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документами для государственной регистрации вновь возникших юридических лиц или внесения изменений в учредительные документы существующих юридических лиц.</a:t>
            </a:r>
          </a:p>
          <a:p>
            <a:pPr marL="0" indent="354013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Непредставление вместе с учредительными документами разделительного баланса, а также отсутствие в нем положений о правопреемстве по обязательствам реорганизованного юридического лица влекут отказ в государственной регистрации вновь возникших юридических лиц.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 spd="med" advClick="0">
    <p:strips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312</Words>
  <Application>Microsoft Office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Справедливость</vt:lpstr>
      <vt:lpstr>Бухгалтерский баланс. Теория бухгалтерского учета</vt:lpstr>
      <vt:lpstr>Слайд 2</vt:lpstr>
      <vt:lpstr>Актив баланса</vt:lpstr>
      <vt:lpstr>Пассив баланса</vt:lpstr>
      <vt:lpstr>Виды бухгалтерских балансов</vt:lpstr>
      <vt:lpstr>По периодичности</vt:lpstr>
      <vt:lpstr>По степени готовности</vt:lpstr>
      <vt:lpstr>По признаку источника составления</vt:lpstr>
      <vt:lpstr>Разделительный баланс</vt:lpstr>
      <vt:lpstr>Требования к бухгалтерскому балансу</vt:lpstr>
      <vt:lpstr>Форма Бухгалтерского баланса</vt:lpstr>
      <vt:lpstr>Анализ</vt:lpstr>
      <vt:lpstr>Существует шесть этапов анализа бухгалтерского баланса: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Амир</cp:lastModifiedBy>
  <cp:revision>15</cp:revision>
  <dcterms:modified xsi:type="dcterms:W3CDTF">2014-03-12T15:10:18Z</dcterms:modified>
</cp:coreProperties>
</file>