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229" autoAdjust="0"/>
    <p:restoredTop sz="94714" autoAdjust="0"/>
  </p:normalViewPr>
  <p:slideViewPr>
    <p:cSldViewPr>
      <p:cViewPr varScale="1">
        <p:scale>
          <a:sx n="65" d="100"/>
          <a:sy n="65" d="100"/>
        </p:scale>
        <p:origin x="-146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ADB34-A2EB-42E8-9337-2986EBD86604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A9307-2AB3-4194-857D-B67A71C5B5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EB22B0-E787-48F9-B8B2-9866CCFF6AD1}" type="datetime1">
              <a:rPr lang="ru-RU" smtClean="0"/>
              <a:t>12.03.2014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EA942F-FC10-4596-A711-CAC7AFCC2DE4}" type="datetime1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138D49-48CB-4770-85EE-6DFE1F9F86FC}" type="datetime1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47F9D-4CB4-497D-B566-F8F536BAE871}" type="datetime1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F4200-5E66-4675-8F48-E84E7C8D4F85}" type="datetime1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B1282-6D16-4158-BA96-3A79426ECFAB}" type="datetime1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E6784-DFCC-4FB3-8FD7-4BD319F9A23F}" type="datetime1">
              <a:rPr lang="ru-RU" smtClean="0"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A9707-64AD-4882-8C71-3130AF046263}" type="datetime1">
              <a:rPr lang="ru-RU" smtClean="0"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E09109-D4C0-46D1-A4E9-C8B91A6C4005}" type="datetime1">
              <a:rPr lang="ru-RU" smtClean="0"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847220-1DC9-46E5-9838-EC5CCABA3AE3}" type="datetime1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51A5CE-0764-4AC1-89DB-865E4DE1C0D5}" type="datetime1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 advClick="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E8BFE7-39FB-4633-8845-41919F281B96}" type="datetime1">
              <a:rPr lang="ru-RU" smtClean="0"/>
              <a:t>12.03.2014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 advClick="0">
    <p:dissolv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Бухгалтерский учет на сельскохозяйственных предприятиях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	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Активные счета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предназначены для учета имущества и других средств предприятия. 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Пассивные счета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используются для учета источников формирования средств ( учет капитала и обязательств предприятия).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Благодарю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внимание!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3611607"/>
            <a:ext cx="3814192" cy="1199704"/>
          </a:xfrm>
        </p:spPr>
        <p:txBody>
          <a:bodyPr>
            <a:normAutofit fontScale="85000" lnSpcReduction="10000"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Презентацию выполнила студентка 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курса ГБОУ СПО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Баймакский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сельскохозяйственный техникум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Баязитова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А.Р.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Существует три основных вида учета: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Оперативный учет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это сбор и предоставление информации о различных технологических и хозяйственных операциях и процессах для оперативного контроля за происходящими событиями;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Понятие, принципы и формы организации бухгалтерского учета на </a:t>
            </a:r>
            <a:r>
              <a:rPr lang="ru-RU" sz="2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предприятии</a:t>
            </a:r>
            <a:endParaRPr lang="ru-RU" sz="2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Статистический учет </a:t>
            </a: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– цель сбора статистической ( массовой) , выборочной или сплошной информации о состоянии социально-экономических процессов в стране;</a:t>
            </a:r>
            <a:b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Бухгалтерский учет </a:t>
            </a: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– это упорядоченная система сборов, регистрации и обобщения информации в денежном выражении об имуществе, капитале и обязательства предприятия.</a:t>
            </a:r>
            <a:endParaRPr lang="ru-RU" sz="32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 algn="l"/>
            <a:r>
              <a:rPr lang="ru-RU" sz="3200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Предмет бухгалтерского учета </a:t>
            </a: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хозяйственная деятельность предприятия. </a:t>
            </a:r>
            <a:b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Объекты </a:t>
            </a:r>
            <a:r>
              <a:rPr lang="ru-RU" sz="3200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учета :</a:t>
            </a: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предприятия, его капитал, обязательства, имущества, а также хозяйственные операции.  </a:t>
            </a:r>
            <a:b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Наличие и изменение хозяйственных средств по видам и источникам формирования регистрируется в бухгалтерском балансе предприятия.</a:t>
            </a:r>
            <a: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Бухгалтерский баланс </a:t>
            </a:r>
            <a:r>
              <a:rPr lang="ru-RU" sz="2800" dirty="0" smtClean="0"/>
              <a:t>– система стоимостных показателей, которые отражают имущественное и финансовое положение предприятия на конкретную дату и представляет данные о размещении хозяйственных средств( активах) и источниках их образования( пассивах).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/>
                </a:solidFill>
              </a:rPr>
              <a:t>Функции бухгалтерского учета: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1) информационная – информирует о состоянии имущества, обязательств и финансовых результатов;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2) контрольная – контроль за деятельностью предприятия со стороны собственников;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3) аналитическая – информация о текущем положении организации.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 бухгалтерского учета </a:t>
            </a: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– это использование нескольким элементов, которые позволяют регистрировать многочисленные учитываемые объекты во взаимосвязи.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Счет бухгалтерского учета </a:t>
            </a: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– способ отражения влияния </a:t>
            </a: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хозяйственной операции на состоянии объекта учета. </a:t>
            </a:r>
            <a:endParaRPr lang="ru-RU" sz="32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			  Счет</a:t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	дебет   		 		 кредит  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увеличение остатка 		уменьшение остатка</a:t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активного счета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пассивного счета</a:t>
            </a:r>
            <a:r>
              <a:rPr lang="ru-RU" sz="2600" dirty="0" smtClean="0"/>
              <a:t>		</a:t>
            </a:r>
            <a:endParaRPr lang="ru-RU" sz="2600" dirty="0">
              <a:solidFill>
                <a:srgbClr val="C00000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1979712" y="1844824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004048" y="1916832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979712" y="1844824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660232" y="1916832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		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Бухгалтерский учет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	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активный 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счет</a:t>
            </a:r>
            <a:r>
              <a:rPr lang="ru-RU" sz="2800" dirty="0" smtClean="0">
                <a:solidFill>
                  <a:schemeClr val="tx1"/>
                </a:solidFill>
              </a:rPr>
              <a:t>	</a:t>
            </a:r>
            <a:r>
              <a:rPr lang="ru-RU" sz="2800" dirty="0" smtClean="0"/>
              <a:t>	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                           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пассивный счет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843808" y="2492896"/>
            <a:ext cx="50405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652120" y="2492896"/>
            <a:ext cx="504056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130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Бухгалтерский учет на сельскохозяйственных предприятиях</vt:lpstr>
      <vt:lpstr>Понятие, принципы и формы организации бухгалтерского учета на предприятии</vt:lpstr>
      <vt:lpstr>2) Статистический учет – цель сбора статистической ( массовой) , выборочной или сплошной информации о состоянии социально-экономических процессов в стране; 3) Бухгалтерский учет – это упорядоченная система сборов, регистрации и обобщения информации в денежном выражении об имуществе, капитале и обязательства предприятия.</vt:lpstr>
      <vt:lpstr>Предмет бухгалтерского учета - хозяйственная деятельность предприятия.  Объекты учета : предприятия, его капитал, обязательства, имущества, а также хозяйственные операции.   Наличие и изменение хозяйственных средств по видам и источникам формирования регистрируется в бухгалтерском балансе предприятия. </vt:lpstr>
      <vt:lpstr>Бухгалтерский баланс – система стоимостных показателей, которые отражают имущественное и финансовое положение предприятия на конкретную дату и представляет данные о размещении хозяйственных средств( активах) и источниках их образования( пассивах).</vt:lpstr>
      <vt:lpstr>Функции бухгалтерского учета:  1) информационная – информирует о состоянии имущества, обязательств и финансовых результатов;  2) контрольная – контроль за деятельностью предприятия со стороны собственников;  3) аналитическая – информация о текущем положении организации. </vt:lpstr>
      <vt:lpstr>Метод бухгалтерского учета – это использование нескольким элементов, которые позволяют регистрировать многочисленные учитываемые объекты во взаимосвязи.  Счет бухгалтерского учета – способ отражения влияния хозяйственной операции на состоянии объекта учета. </vt:lpstr>
      <vt:lpstr>     Счет     дебет         кредит   увеличение остатка   уменьшение остатка активного счета                 пассивного счета  </vt:lpstr>
      <vt:lpstr>  Бухгалтерский учет      активный  счет                                          пассивный счет</vt:lpstr>
      <vt:lpstr> Активные счета предназначены для учета имущества и других средств предприятия.   Пассивные счета используются для учета источников формирования средств ( учет капитала и обязательств предприятия). </vt:lpstr>
      <vt:lpstr>     Благодарю за внимание!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Бухгалтерский учет на сельскохозяйственных предприятиях</dc:title>
  <cp:lastModifiedBy>Амир</cp:lastModifiedBy>
  <cp:revision>14</cp:revision>
  <dcterms:modified xsi:type="dcterms:W3CDTF">2014-03-12T12:22:30Z</dcterms:modified>
</cp:coreProperties>
</file>