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4" r:id="rId2"/>
    <p:sldId id="274" r:id="rId3"/>
    <p:sldId id="258" r:id="rId4"/>
    <p:sldId id="282" r:id="rId5"/>
    <p:sldId id="256" r:id="rId6"/>
    <p:sldId id="271" r:id="rId7"/>
    <p:sldId id="263" r:id="rId8"/>
    <p:sldId id="284" r:id="rId9"/>
    <p:sldId id="287" r:id="rId10"/>
    <p:sldId id="288" r:id="rId11"/>
    <p:sldId id="28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8491" autoAdjust="0"/>
  </p:normalViewPr>
  <p:slideViewPr>
    <p:cSldViewPr>
      <p:cViewPr>
        <p:scale>
          <a:sx n="50" d="100"/>
          <a:sy n="50" d="100"/>
        </p:scale>
        <p:origin x="-187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7DCC2-C90F-435E-AEE9-FD2C935775FE}" type="datetimeFigureOut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B110E-59AC-42D3-8588-2A2CBCC06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Сигаретный дым состоит из газообразных составляющих и твердых частиц.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 газообразным компонентам табачного дыма относятся оксид и диоксид углерода, цианистый водород, аммоний, изопрен, ацетальдегид, акролеин, нитробензол, ацетон, сероводород, синильная кислота и другие вещества.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Примерное содержание в одной сигареты основных газообразных составляющих из них таково (в мкг):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Оксид углерода — 13,400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Диоксид углерода — 50,000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Аммоний — 80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Цианистый водород – 240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Изопрен — 582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Ацетальдегид — 770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Ацетон — 578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N-Нитрозодиметиламин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— 108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B110E-59AC-42D3-8588-2A2CBCC062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Оксид углерода – это газ без цвета и запаха, присутствующий в высокой концентрации в сигаретном дыме. Его способность соединяться с гемоглобином в 200 раз выше, чем у кислорода. В связи с этим повышенный уровень оксида углерода в легких и крови у курильщика уменьшает способность крови переносить кислород, что сказывается на функционировании всех тканей организма.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B110E-59AC-42D3-8588-2A2CBCC062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Акролеин также относится к веществам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общетоксического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действия, а также повышает риск развития онкологических заболеваний. Выведение из организма метаболитов акролеина может приводить к воспалению мочевого пузыря – циститу. Акролеин, как и другие альдегиды, вызывает поражение нервной системы. Акролеин и формальдегид относятся к группе веществ, провоцирующих развитие астмы.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B110E-59AC-42D3-8588-2A2CBCC062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Цианистый водород или синильная кислота оказывает прямое воздействие на очистительный механизм легких через влияние на реснички бронхиального дерева. Кроме того синильная кислота относится к веществам так называемого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общетоксического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действия. Механизм ее воздействия на организм человека состоит в нарушении внутриклеточного и тканевого дыхания вследствие подавления активности железосодержащих ферментов в тканях, участвующих в передаче кислорода от гемоглобина крови к клеткам тканей.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B110E-59AC-42D3-8588-2A2CBCC062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4D39E-C742-44F6-91A5-5146A4F19384}" type="datetime1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A3C2A-63A7-4B08-BCAD-11BAD9993851}" type="datetime1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F1BCC-F284-4F3B-B81C-036908311E2D}" type="datetime1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C1E-9536-495F-B7F0-1E9CE93D1A97}" type="datetime1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96FA-66E5-41DC-B8F6-A6F851BA1A5D}" type="datetime1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1B5A-277F-4D0E-BD3F-884A0128154F}" type="datetime1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7440-7534-42A5-88E2-C4DC231DCEB2}" type="datetime1">
              <a:rPr lang="ru-RU" smtClean="0"/>
              <a:pPr/>
              <a:t>05.03.2014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7E48C-987C-49F8-B48D-0C9DE77C42F8}" type="datetime1">
              <a:rPr lang="ru-RU" smtClean="0"/>
              <a:pPr/>
              <a:t>05.03.2014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8FDC-C93A-4D65-B2BD-FAF7FC5CE566}" type="datetime1">
              <a:rPr lang="ru-RU" smtClean="0"/>
              <a:pPr/>
              <a:t>05.03.2014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C9BED-D081-4C9B-9672-DA36528FF61D}" type="datetime1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38C6-30DB-49E4-B2A6-95F2A5C3B221}" type="datetime1">
              <a:rPr lang="ru-RU" smtClean="0"/>
              <a:pPr/>
              <a:t>05.03.2014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262AB-6A9C-4152-B73A-C0FB58DD922F}" type="datetime1">
              <a:rPr lang="ru-RU" smtClean="0"/>
              <a:pPr/>
              <a:t>05.03.2014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circl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55776" y="836712"/>
            <a:ext cx="6408712" cy="1470025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Жизнь в дыму…</a:t>
            </a:r>
            <a:endParaRPr lang="ru-RU" sz="6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932040" y="4797152"/>
            <a:ext cx="3952528" cy="1752600"/>
          </a:xfrm>
        </p:spPr>
        <p:txBody>
          <a:bodyPr anchor="ctr"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Презентацию выполнил студент ГБОУ СПО </a:t>
            </a:r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Баймакский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сельскохозяйственный техникум</a:t>
            </a:r>
          </a:p>
          <a:p>
            <a:r>
              <a:rPr lang="ru-RU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Калимуллин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С.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screen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р\Desktop\Методические разработки по воспитательной работе\Жизнь в дыму\Minzdrav_A3_hear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052736"/>
            <a:ext cx="291581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мир\Desktop\Методические разработки по воспитательной работе\Жизнь в дыму\Minzdrav_Metro_1b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15816" y="1052736"/>
            <a:ext cx="331236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мир\Desktop\Методические разработки по воспитательной работе\Жизнь в дыму\Minzdrav_Metro_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28184" y="1052736"/>
            <a:ext cx="291581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Примерное содержание в одной сигареты основных газообразных составляющих (в мкг):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5760640" cy="445395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54013" indent="-354013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Оксид углерода - 13,4</a:t>
            </a:r>
          </a:p>
          <a:p>
            <a:pPr marL="354013" indent="-354013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Диоксид углерода - 50 </a:t>
            </a:r>
          </a:p>
          <a:p>
            <a:pPr marL="354013" indent="-354013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Аммоний - 80</a:t>
            </a:r>
          </a:p>
          <a:p>
            <a:pPr marL="354013" indent="-354013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Цианистый водород - 240 </a:t>
            </a:r>
          </a:p>
          <a:p>
            <a:pPr marL="354013" indent="-354013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Изопрен - 582</a:t>
            </a:r>
          </a:p>
          <a:p>
            <a:pPr marL="354013" indent="-354013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Ацетальдегид - 770 </a:t>
            </a:r>
          </a:p>
          <a:p>
            <a:pPr marL="354013" indent="-354013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Ацетон - 578</a:t>
            </a:r>
          </a:p>
          <a:p>
            <a:pPr marL="354013" indent="-354013">
              <a:buFont typeface="Wingdings" pitchFamily="2" charset="2"/>
              <a:buChar char="ü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N-Нитрозодиметиламин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- 108 </a:t>
            </a:r>
          </a:p>
          <a:p>
            <a:pPr marL="354013" indent="-354013"/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13" indent="-722313" algn="ctr">
              <a:buFont typeface="Wingdings" pitchFamily="2" charset="2"/>
              <a:buChar char="ü"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Оксид углерода — 13,4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р\Desktop\Жанна\5 апреля 2012\День отказа от курения\Жизнь в дыму\cigarette%20smoke_4c094702ec81a_hire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мир\Desktop\Жанна\5 апреля 2012\День отказа от курения\Жизнь в дыму\cigarette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6084168" y="4509120"/>
            <a:ext cx="3059832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мир\Desktop\Жанна\5 апреля 2012\День отказа от курения\Жизнь в дыму\87f4b1936c87978528f781ebb9292a04.g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31840" y="0"/>
            <a:ext cx="2979415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мир\Desktop\Жанна\5 апреля 2012\День отказа от курения\Жизнь в дыму\Astm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84168" y="0"/>
            <a:ext cx="3059832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мир\Desktop\Жанна\5 апреля 2012\День отказа от курения\Жизнь в дыму\1241444993_ugly-smoker-with-lighter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2348880"/>
            <a:ext cx="313184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Амир\Desktop\Жанна\5 апреля 2012\День отказа от курения\Жизнь в дыму\1300692439_sigi_pachka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131840" y="4509120"/>
            <a:ext cx="2952328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Амир\Desktop\Жанна\5 апреля 2012\День отказа от курения\Жизнь в дыму\Рисунок1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131840" y="2348880"/>
            <a:ext cx="295232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13" indent="-722313" algn="ctr">
              <a:buFont typeface="Wingdings" pitchFamily="2" charset="2"/>
              <a:buChar char="ü"/>
            </a:pP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Диоксид углерода — 50,0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мир\Desktop\Жанна\5 апреля 2012\День отказа от курения\Жизнь в дыму\information_items_11892764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1"/>
            <a:ext cx="3491880" cy="2132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мир\Desktop\Жанна\5 апреля 2012\День отказа от курения\Жизнь в дыму\interdictiondefumer.g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2132856"/>
            <a:ext cx="349188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мир\Desktop\Жанна\5 апреля 2012\День отказа от курения\Жизнь в дыму\Рисунок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509120"/>
            <a:ext cx="349188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мир\Desktop\Жанна\5 апреля 2012\День отказа от курения\Жизнь в дыму\Рисунок11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2987824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мир\Desktop\Жанна\5 апреля 2012\День отказа от курения\Жизнь в дыму\7829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28184" y="0"/>
            <a:ext cx="2915816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мир\Desktop\Жанна\5 апреля 2012\День отказа от курения\Жизнь в дыму\Рисунок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6228184" y="4509120"/>
            <a:ext cx="2915816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Амир\Desktop\Жанна\5 апреля 2012\День отказа от курения\Жизнь в дыму\Рисунок112 - копия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348880"/>
            <a:ext cx="2987824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Амир\Desktop\Жанна\5 апреля 2012\День отказа от курения\Жизнь в дыму\Рисунок11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987824" y="4653136"/>
            <a:ext cx="3240360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Амир\Desktop\Жанна\5 апреля 2012\День отказа от курения\Жизнь в дыму\Рисунок1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987824" y="2348880"/>
            <a:ext cx="324036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Амир\Desktop\Жанна\5 апреля 2012\День отказа от курения\Жизнь в дыму\Рисунок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987824" y="0"/>
            <a:ext cx="324036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р\Desktop\Методические разработки по воспитательной работе\День отказа от курения\Жизнь в дыму\09348f7e55a156a7265b54f5eac982c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мир\Desktop\Методические разработки по воспитательной работе\День отказа от курения\Жизнь в дыму\1978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мир\Desktop\Методические разработки по воспитательной работе\День отказа от курения\Жизнь в дыму\Рисунок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Амир\Desktop\Методические разработки по воспитательной работе\День отказа от курения\Жизнь в дыму\Рисунок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 spd="med"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263</Words>
  <Application>Microsoft Office PowerPoint</Application>
  <PresentationFormat>Экран (4:3)</PresentationFormat>
  <Paragraphs>42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Жизнь в дыму…</vt:lpstr>
      <vt:lpstr>Примерное содержание в одной сигареты основных газообразных составляющих (в мкг):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в дыму…</dc:title>
  <dc:creator>Амир</dc:creator>
  <cp:lastModifiedBy>Амир</cp:lastModifiedBy>
  <cp:revision>25</cp:revision>
  <dcterms:modified xsi:type="dcterms:W3CDTF">2014-03-05T16:05:36Z</dcterms:modified>
</cp:coreProperties>
</file>