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9" autoAdjust="0"/>
    <p:restoredTop sz="94660"/>
  </p:normalViewPr>
  <p:slideViewPr>
    <p:cSldViewPr>
      <p:cViewPr varScale="1">
        <p:scale>
          <a:sx n="88" d="100"/>
          <a:sy n="88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1CA-7E53-4E70-BC58-6AC077FA06D0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C8928-AF41-4C56-AC2C-3C2114B45E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6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C8928-AF41-4C56-AC2C-3C2114B45EC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B5D88-91F0-405B-B546-94295DE18AAA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725F7E-2E63-48F2-893F-673CE0C6D5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Нестандартное физкультурное оборудование,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эффективное средство физического развития детей старшего дошкольного возраста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173002" cy="293066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Мальцева Л.А.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МАДОУ «Детский сад № 90» «Оляпка»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319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68357" cy="31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0270"/>
            <a:ext cx="2425978" cy="316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56270"/>
            <a:ext cx="2664296" cy="32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265" y="3474943"/>
            <a:ext cx="2181774" cy="32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2421"/>
            <a:ext cx="3024336" cy="28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861048"/>
            <a:ext cx="132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Каталки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74030" y="3921043"/>
            <a:ext cx="203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Стойка </a:t>
            </a:r>
          </a:p>
          <a:p>
            <a:pPr algn="ctr"/>
            <a:r>
              <a:rPr lang="ru-RU" sz="2400" dirty="0" smtClean="0"/>
              <a:t>для прыжков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08300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36" y="980728"/>
            <a:ext cx="396557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512" y="3933056"/>
            <a:ext cx="2520280" cy="264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2" y="3468387"/>
            <a:ext cx="2525203" cy="328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632" y="178581"/>
            <a:ext cx="1997968" cy="328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66753"/>
            <a:ext cx="327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Накорми птенцов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36296" y="4509120"/>
            <a:ext cx="1304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Ракетка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03388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26" y="404664"/>
            <a:ext cx="40050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19" y="3508663"/>
            <a:ext cx="4376099" cy="257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7828"/>
            <a:ext cx="3905250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7753" y="608873"/>
            <a:ext cx="138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Ведёрки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50750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039"/>
            <a:ext cx="4000153" cy="28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571" y="1344028"/>
            <a:ext cx="3522301" cy="479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6985"/>
            <a:ext cx="4545011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445277"/>
            <a:ext cx="289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Рукавички-липучки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79420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0407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73400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9237"/>
            <a:ext cx="1872287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089" y="3717031"/>
            <a:ext cx="3540556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5705" y="90872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Ласты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72262" y="4566319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Гусеницы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5074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для развития мелкой моторики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2450"/>
            <a:ext cx="1944216" cy="238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3245"/>
            <a:ext cx="2736304" cy="27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4434"/>
            <a:ext cx="1772187" cy="236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211" y="4005064"/>
            <a:ext cx="4186326" cy="273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6354" y="1877761"/>
            <a:ext cx="185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Султанчики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86354" y="5119276"/>
            <a:ext cx="119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Волчки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98303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534"/>
            <a:ext cx="35762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789" y="214594"/>
            <a:ext cx="1984536" cy="32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460" y="3573016"/>
            <a:ext cx="3787872" cy="29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62543"/>
            <a:ext cx="2483321" cy="37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1424663"/>
            <a:ext cx="1598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Веселые </a:t>
            </a:r>
          </a:p>
          <a:p>
            <a:r>
              <a:rPr lang="ru-RU" sz="2400" dirty="0" smtClean="0"/>
              <a:t>снеговики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67041" y="2862543"/>
            <a:ext cx="156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Черепаха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476672"/>
            <a:ext cx="181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Моталочки</a:t>
            </a:r>
            <a:r>
              <a:rPr lang="ru-RU" sz="2400" dirty="0" smtClean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30521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4699992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ru-RU" sz="7200" b="1" cap="none" dirty="0" smtClean="0"/>
              <a:t>Спасибо за внимание!</a:t>
            </a:r>
            <a:endParaRPr lang="ru-RU" sz="7200" b="1" cap="none" dirty="0"/>
          </a:p>
        </p:txBody>
      </p:sp>
    </p:spTree>
    <p:extLst>
      <p:ext uri="{BB962C8B-B14F-4D97-AF65-F5344CB8AC3E}">
        <p14:creationId xmlns:p14="http://schemas.microsoft.com/office/powerpoint/2010/main" xmlns="" val="1204343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Формирование двигательных умений и навыков у детей старшего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поддерживать интерес у детей к выполнению основных видов движений, упражнений для разных групп мышц.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Приобщать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детей к здоровому образу жизни.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творчество, фантазию и воображение при использовании нетрадиционного оборудования.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интерес к использованию нетрадиционного оборудования в свободных видах деятельности.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предметно-развивающую среду, как условие для развития двигательной активности детей.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любимый физкультурный уголок</a:t>
            </a:r>
            <a:endParaRPr lang="ru-RU" dirty="0"/>
          </a:p>
        </p:txBody>
      </p:sp>
      <p:pic>
        <p:nvPicPr>
          <p:cNvPr id="1026" name="Picture 2" descr="C:\Users\User.Server-PC\Documents\ЛАРИСА\Новая папка\100_2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623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Оборудование для </a:t>
            </a:r>
            <a:br>
              <a:rPr lang="ru-RU" sz="3200" dirty="0" smtClean="0"/>
            </a:br>
            <a:r>
              <a:rPr lang="ru-RU" sz="3200" dirty="0" smtClean="0"/>
              <a:t>Профилактики плоскостопия</a:t>
            </a:r>
            <a:endParaRPr lang="ru-RU" sz="3200" dirty="0"/>
          </a:p>
        </p:txBody>
      </p:sp>
      <p:pic>
        <p:nvPicPr>
          <p:cNvPr id="2050" name="Picture 2" descr="C:\Users\User.Server-PC\Documents\ЛАРИСА\Новая папка\100_2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687" y="2492896"/>
            <a:ext cx="5111948" cy="357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7983" y="164939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Массажные дорожки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20001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34568" cy="29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12976"/>
            <a:ext cx="6371017" cy="34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90872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Змеи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30606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736"/>
            <a:ext cx="3181647" cy="50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4737"/>
            <a:ext cx="2808312" cy="50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18105"/>
            <a:ext cx="2373389" cy="32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35646"/>
            <a:ext cx="262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Гантели для ног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46697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910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для развития общей моторики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22" y="2420888"/>
            <a:ext cx="51247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37626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517285"/>
            <a:ext cx="136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Ходунки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3741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52935"/>
            <a:ext cx="4794137" cy="37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24336" cy="246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238"/>
            <a:ext cx="2611437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5919" y="361001"/>
            <a:ext cx="176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Колечки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2155359"/>
            <a:ext cx="134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Туннель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82356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674518" cy="292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28" y="3047773"/>
            <a:ext cx="2915369" cy="368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23846"/>
            <a:ext cx="337185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428344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Косички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68232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143</Words>
  <Application>Microsoft Office PowerPoint</Application>
  <PresentationFormat>Экран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Нестандартное физкультурное оборудование, как эффективное средство физического развития детей старшего дошкольного возраста</vt:lpstr>
      <vt:lpstr>Цель: Формирование двигательных умений и навыков у детей старшего ДОШКОЛЬНОГО возраста.</vt:lpstr>
      <vt:lpstr>Наш любимый физкультурный уголок</vt:lpstr>
      <vt:lpstr>Оборудование для  Профилактики плоскостопия</vt:lpstr>
      <vt:lpstr>Слайд 5</vt:lpstr>
      <vt:lpstr>Слайд 6</vt:lpstr>
      <vt:lpstr>Оборудование для развития общей моторики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Оборудование для развития мелкой моторики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физкультурное оборудование</dc:title>
  <dc:creator>User</dc:creator>
  <cp:lastModifiedBy>Admin</cp:lastModifiedBy>
  <cp:revision>28</cp:revision>
  <dcterms:created xsi:type="dcterms:W3CDTF">2013-08-24T08:40:40Z</dcterms:created>
  <dcterms:modified xsi:type="dcterms:W3CDTF">2013-08-28T01:28:51Z</dcterms:modified>
</cp:coreProperties>
</file>