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6EA41-0DFF-4D51-BCB7-0258ECADF10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B94FA-BEB5-4E04-8F15-2A006BFA1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851648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История Олимпиады.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786190"/>
            <a:ext cx="3929090" cy="2200728"/>
          </a:xfrm>
        </p:spPr>
        <p:txBody>
          <a:bodyPr/>
          <a:lstStyle/>
          <a:p>
            <a:pPr algn="ctr"/>
            <a:r>
              <a:rPr lang="ru-RU" dirty="0" smtClean="0"/>
              <a:t>Мальцева Л.А воспитатель 1 категории МАДОУ «Детский сад </a:t>
            </a:r>
          </a:p>
          <a:p>
            <a:pPr algn="ctr"/>
            <a:r>
              <a:rPr lang="ru-RU" dirty="0" smtClean="0"/>
              <a:t>№ 90 «Оляпка».</a:t>
            </a:r>
          </a:p>
        </p:txBody>
      </p:sp>
      <p:pic>
        <p:nvPicPr>
          <p:cNvPr id="4" name="Рисунок 3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257631"/>
            <a:ext cx="2643206" cy="3097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Борьба – самая простая заключалась в том, что противники выходили друг против друга с голыми руками, метание диска и копья, прыжки.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7" y="1714488"/>
            <a:ext cx="2952771" cy="2571768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714488"/>
            <a:ext cx="2143141" cy="2563280"/>
          </a:xfrm>
          <a:prstGeom prst="rect">
            <a:avLst/>
          </a:prstGeom>
        </p:spPr>
      </p:pic>
      <p:pic>
        <p:nvPicPr>
          <p:cNvPr id="7" name="Рисунок 6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106" y="1714488"/>
            <a:ext cx="2190546" cy="2571768"/>
          </a:xfrm>
          <a:prstGeom prst="rect">
            <a:avLst/>
          </a:prstGeom>
        </p:spPr>
      </p:pic>
      <p:pic>
        <p:nvPicPr>
          <p:cNvPr id="8" name="Рисунок 7" descr="192112_html_8c9bf8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500571"/>
            <a:ext cx="3000396" cy="214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Любили греки состязания на ипподроме, где проходили соревнования колесниц, запряженных четверкой лошадей.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0009-011-Interes-zritelej-na-Olimpijskikh-igrakh-takzhe-vyzyvali-gonki-kolesn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56282"/>
            <a:ext cx="8001056" cy="403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714356"/>
            <a:ext cx="2743200" cy="553404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последний пятый день соревнований подводили итоги Олимпиады и награждали победителей. Победители всю жизнь оставались почитаемыми людьми.</a:t>
            </a:r>
          </a:p>
          <a:p>
            <a:endParaRPr lang="ru-RU" dirty="0"/>
          </a:p>
        </p:txBody>
      </p:sp>
      <p:pic>
        <p:nvPicPr>
          <p:cNvPr id="6" name="Picture 4" descr="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6924" y="642918"/>
            <a:ext cx="367985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642918"/>
            <a:ext cx="2743200" cy="5605482"/>
          </a:xfrm>
        </p:spPr>
        <p:txBody>
          <a:bodyPr/>
          <a:lstStyle/>
          <a:p>
            <a:pPr marL="0" lvl="3">
              <a:buSzPct val="95000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Пятнадцать столетий не проводились Олимпийские игры, но человечество не забыло о них. Француз Пьер де Кубертен, когда был молодым человеком предложил возродить Олимпийское движение – теперь это самый яркий праздник на всей планете. </a:t>
            </a:r>
          </a:p>
          <a:p>
            <a:endParaRPr lang="ru-RU" dirty="0"/>
          </a:p>
        </p:txBody>
      </p:sp>
      <p:pic>
        <p:nvPicPr>
          <p:cNvPr id="7" name="Содержимое 6" descr="de-coubert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88722" y="714375"/>
            <a:ext cx="4284406" cy="553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Современные символы Олимпиады.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Флаг</a:t>
            </a:r>
            <a:r>
              <a:rPr lang="ru-RU" sz="3200" dirty="0" smtClean="0"/>
              <a:t> – белое полотнище – символ мира, на котором расположены пять переплетенных колец – символизирующие пять континентов.</a:t>
            </a:r>
            <a:endParaRPr lang="ru-RU" sz="3200" dirty="0"/>
          </a:p>
        </p:txBody>
      </p:sp>
      <p:pic>
        <p:nvPicPr>
          <p:cNvPr id="5" name="Рисунок 4" descr="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071810"/>
            <a:ext cx="550072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5"/>
            <a:ext cx="54292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3857628"/>
            <a:ext cx="550072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Пять колец, пять кругов –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Знак пяти материков.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Знак, который означает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То, что спорт, как общий друг,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Все народы приглашает,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В свой всемирный, мирный круг.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Олимпийская эмблема </a:t>
            </a:r>
            <a:r>
              <a:rPr lang="ru-RU" sz="4000" dirty="0" smtClean="0"/>
              <a:t>-  пять колец и символ государства, где проводятся олимпийские игры.</a:t>
            </a:r>
            <a:endParaRPr lang="ru-RU" sz="4000" dirty="0"/>
          </a:p>
        </p:txBody>
      </p:sp>
      <p:pic>
        <p:nvPicPr>
          <p:cNvPr id="4" name="Рисунок 3" descr="567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00306"/>
            <a:ext cx="609600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Гимн Олимпиады</a:t>
            </a:r>
            <a:r>
              <a:rPr lang="ru-RU" sz="3200" dirty="0" smtClean="0"/>
              <a:t> – исполняется во время открытия и закрытия.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Клятва</a:t>
            </a:r>
            <a:r>
              <a:rPr lang="ru-RU" sz="3200" dirty="0" smtClean="0"/>
              <a:t> – один спортсмен клянется, от имени всех атлетов, соревноваться честно, а</a:t>
            </a:r>
          </a:p>
          <a:p>
            <a:pPr>
              <a:buNone/>
            </a:pPr>
            <a:r>
              <a:rPr lang="ru-RU" sz="3200" dirty="0" smtClean="0"/>
              <a:t>  судья, от имени судей клянется судить справедливо.</a:t>
            </a:r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Девиз Олимпиады </a:t>
            </a:r>
            <a:r>
              <a:rPr lang="ru-RU" sz="3200" dirty="0" smtClean="0"/>
              <a:t>– «Быстрее, выше, сильнее».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571480"/>
            <a:ext cx="2743200" cy="567692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Олимпийский огонь </a:t>
            </a:r>
            <a:r>
              <a:rPr lang="ru-RU" sz="2400" dirty="0" smtClean="0"/>
              <a:t>– символ начала олимпийских игр.</a:t>
            </a:r>
          </a:p>
          <a:p>
            <a:r>
              <a:rPr lang="ru-RU" sz="2400" dirty="0" smtClean="0"/>
              <a:t>На центральном стадионе города зажигают Олимпийский огонь. Девушки в белых туниках подходят к зеркальной линзе, и от солнечного света зажигают факел.</a:t>
            </a:r>
          </a:p>
          <a:p>
            <a:endParaRPr lang="ru-RU" sz="2400" dirty="0"/>
          </a:p>
        </p:txBody>
      </p:sp>
      <p:pic>
        <p:nvPicPr>
          <p:cNvPr id="7" name="Содержимое 6" descr="201163162549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785794"/>
            <a:ext cx="478634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Факел, факельная эстафета </a:t>
            </a:r>
            <a:r>
              <a:rPr lang="ru-RU" sz="3600" dirty="0" smtClean="0"/>
              <a:t>– лучшие люди проносят олимпийский огонь по городам и странам.                  </a:t>
            </a:r>
          </a:p>
        </p:txBody>
      </p:sp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71744"/>
            <a:ext cx="1857388" cy="3500462"/>
          </a:xfrm>
          <a:prstGeom prst="rect">
            <a:avLst/>
          </a:prstGeom>
        </p:spPr>
      </p:pic>
      <p:pic>
        <p:nvPicPr>
          <p:cNvPr id="5" name="Рисунок 4" descr="79540698_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571744"/>
            <a:ext cx="528641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1.Познакомить детей с историей Олимпийского движения.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2. Познакомить детей дошкольного возраста с доступными для них сведениями из истории олимпийского движения.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3. Познакомить с современными символами Олимпиады.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4. Вызвать желание у детей заботиться о своем здоровье при помощи физкультуры и спорта.</a:t>
            </a:r>
          </a:p>
          <a:p>
            <a:pPr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000108"/>
            <a:ext cx="2743200" cy="52482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Олимпийский огонь </a:t>
            </a:r>
            <a:r>
              <a:rPr lang="ru-RU" sz="3200" dirty="0" smtClean="0"/>
              <a:t>–символ начала олимпиады.</a:t>
            </a:r>
            <a:endParaRPr lang="ru-RU" sz="3200" dirty="0"/>
          </a:p>
        </p:txBody>
      </p:sp>
      <p:pic>
        <p:nvPicPr>
          <p:cNvPr id="6" name="Содержимое 5" descr="i (1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928670"/>
            <a:ext cx="4500594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Олимпийские медали </a:t>
            </a:r>
            <a:r>
              <a:rPr lang="ru-RU" sz="3600" dirty="0" smtClean="0"/>
              <a:t>– вручаются трем спортсменам, показавшим наилучшие результаты.</a:t>
            </a:r>
          </a:p>
          <a:p>
            <a:endParaRPr lang="ru-RU" sz="3600" dirty="0"/>
          </a:p>
        </p:txBody>
      </p:sp>
      <p:pic>
        <p:nvPicPr>
          <p:cNvPr id="5" name="Рисунок 4" descr="img_gb12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14554"/>
            <a:ext cx="664373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Талисманы</a:t>
            </a:r>
            <a:r>
              <a:rPr lang="ru-RU" sz="2800" dirty="0" smtClean="0"/>
              <a:t> – каждая страна выбирает свой талисман. Это может быть любое существо – животное, человек или сказочный персонаж. Он должен быть симпатичен и детям, и взрослым. Считается, что он приносит удачу.</a:t>
            </a:r>
            <a:endParaRPr lang="ru-RU" sz="2800" dirty="0"/>
          </a:p>
        </p:txBody>
      </p:sp>
      <p:pic>
        <p:nvPicPr>
          <p:cNvPr id="4" name="Рисунок 3" descr="talism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4500594" cy="3429008"/>
          </a:xfrm>
          <a:prstGeom prst="rect">
            <a:avLst/>
          </a:prstGeom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071809"/>
            <a:ext cx="3107544" cy="3452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Родиной Олимпийских игр была Древняя Греция. Олимпиада любимейший праздник древних греков, который проводился раз в четыре года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6" name="Рисунок 5" descr="63510743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4620"/>
            <a:ext cx="4143404" cy="3286132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1"/>
            <a:ext cx="415769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85800" y="500042"/>
            <a:ext cx="2743200" cy="5748358"/>
          </a:xfrm>
        </p:spPr>
        <p:txBody>
          <a:bodyPr/>
          <a:lstStyle/>
          <a:p>
            <a:pPr marL="0" lvl="6" indent="0">
              <a:buClr>
                <a:schemeClr val="accent3"/>
              </a:buClr>
              <a:buSzPct val="9500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Олимпийские игры проводились в округе Олимпия. Посвящены они были главному богу древних греков – Зевсу. Гордостью Олимпии была статуя Зевса, которая находилась в храме Зевса Олимпийского.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 descr="2103901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28604"/>
            <a:ext cx="528641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время проведения Олимпийских игр объявлялось перемирие. Прекращались все военные действия, дороги Греции становились свободными от разбойников.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14554"/>
            <a:ext cx="6500858" cy="430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42910" y="571480"/>
            <a:ext cx="2743200" cy="5676920"/>
          </a:xfrm>
        </p:spPr>
        <p:txBody>
          <a:bodyPr/>
          <a:lstStyle/>
          <a:p>
            <a:pPr marL="0" lvl="4">
              <a:buClr>
                <a:schemeClr val="accent3"/>
              </a:buClr>
              <a:buSzPct val="95000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 год до соревнований спортсмены начинали тренировки. Так долго готовиться к Олимпиаде могли себе позволить только богатые люди.</a:t>
            </a:r>
          </a:p>
          <a:p>
            <a:endParaRPr lang="ru-RU" sz="2800" dirty="0"/>
          </a:p>
        </p:txBody>
      </p:sp>
      <p:pic>
        <p:nvPicPr>
          <p:cNvPr id="6" name="Содержимое 5" descr="i_0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72" y="611336"/>
            <a:ext cx="4143403" cy="5246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00760" y="571480"/>
            <a:ext cx="2743200" cy="55006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Специальные люди – послы – разъезжали по городам Греции и объявляли о дне начала предстоящего праздника.</a:t>
            </a:r>
          </a:p>
          <a:p>
            <a:endParaRPr lang="ru-RU" sz="2800" dirty="0"/>
          </a:p>
        </p:txBody>
      </p:sp>
      <p:pic>
        <p:nvPicPr>
          <p:cNvPr id="7" name="Picture 5" descr="o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9"/>
            <a:ext cx="357190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всем дорогам Греции люди спешили на праздник. Верхом, на телегах и просто пешком. Это был мужской праздник, женщины на стадион не допускались.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14554"/>
            <a:ext cx="728667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92935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первый день Олимпиады атлеты приносили жертвы богам, чтобы те помогли им удачно выступить. Также спортсмены произносили клятву соревноваться честно, а судьи клялись, что будут справедливо ставить оценки.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Следующие три дня проводились состязания: бег – был самым популярным видом спорта.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Олимп_иг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429000"/>
            <a:ext cx="707236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567</Words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История Олимпиады.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Современные символы Олимпиады.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87</cp:revision>
  <dcterms:created xsi:type="dcterms:W3CDTF">2014-02-16T07:17:59Z</dcterms:created>
  <dcterms:modified xsi:type="dcterms:W3CDTF">2014-02-18T07:04:39Z</dcterms:modified>
</cp:coreProperties>
</file>