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68" d="100"/>
          <a:sy n="68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1/61/788/61788605_BirdPeacockWTCreatedByVictoriaPSPsm.png" TargetMode="External"/><Relationship Id="rId7" Type="http://schemas.openxmlformats.org/officeDocument/2006/relationships/hyperlink" Target="http://www.clipartgratis.it/foto/animali/uccelli/uccelli_197.jpg" TargetMode="External"/><Relationship Id="rId2" Type="http://schemas.openxmlformats.org/officeDocument/2006/relationships/hyperlink" Target="http://www.zooclub.ru/attach/fotogal/clip/birds/3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ixabay.com/static/uploads/photo/2012/05/02/18/53/yellow-45992_640.png?i" TargetMode="External"/><Relationship Id="rId5" Type="http://schemas.openxmlformats.org/officeDocument/2006/relationships/hyperlink" Target="http://www.gigart.ru/uploads/posts/2009-03/1238185245_1238083736_vstavka4.jpg" TargetMode="External"/><Relationship Id="rId4" Type="http://schemas.openxmlformats.org/officeDocument/2006/relationships/hyperlink" Target="http://bbsimg.ngfiles.com/1/16915000/ngbbs487f8a03d0005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7.jpeg"/><Relationship Id="rId12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6.png"/><Relationship Id="rId5" Type="http://schemas.openxmlformats.org/officeDocument/2006/relationships/image" Target="../media/image11.jpe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772400" cy="1828800"/>
          </a:xfrm>
        </p:spPr>
        <p:txBody>
          <a:bodyPr/>
          <a:lstStyle/>
          <a:p>
            <a:r>
              <a:rPr lang="ru-RU" dirty="0" smtClean="0"/>
              <a:t>Птичий </a:t>
            </a:r>
            <a:r>
              <a:rPr lang="ru-RU" dirty="0" smtClean="0"/>
              <a:t>зоопарк</a:t>
            </a:r>
            <a:br>
              <a:rPr lang="ru-RU" dirty="0" smtClean="0"/>
            </a:br>
            <a:r>
              <a:rPr lang="ru-RU" sz="2000" b="0" dirty="0" smtClean="0"/>
              <a:t>дифференциация звуков П и </a:t>
            </a:r>
            <a:r>
              <a:rPr lang="ru-RU" sz="2000" b="0" dirty="0" err="1" smtClean="0"/>
              <a:t>Пь</a:t>
            </a:r>
            <a:endParaRPr lang="ru-RU" sz="2000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653136"/>
            <a:ext cx="7772400" cy="1728192"/>
          </a:xfrm>
        </p:spPr>
        <p:txBody>
          <a:bodyPr/>
          <a:lstStyle/>
          <a:p>
            <a:pPr lvl="0" algn="ctr"/>
            <a:r>
              <a:rPr lang="ru-RU" dirty="0" smtClean="0"/>
              <a:t>Полякова Нина Александровна</a:t>
            </a:r>
          </a:p>
          <a:p>
            <a:pPr lvl="0" algn="ctr"/>
            <a:r>
              <a:rPr lang="ru-RU" dirty="0" smtClean="0"/>
              <a:t>Учитель-логопед</a:t>
            </a:r>
          </a:p>
          <a:p>
            <a:pPr lvl="0" algn="ctr"/>
            <a:r>
              <a:rPr lang="ru-RU" dirty="0" smtClean="0"/>
              <a:t>МБОУ «СОШ с. Горнозаводска Невельского района Сахалинской области»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764704"/>
            <a:ext cx="6840760" cy="5112568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 dirty="0" smtClean="0">
                <a:hlinkClick r:id="rId2"/>
              </a:rPr>
              <a:t>http://www.zooclub.ru/attach/fotogal/clip/birds/38.jpg</a:t>
            </a:r>
            <a:r>
              <a:rPr lang="ru-RU" dirty="0" smtClean="0"/>
              <a:t> цапля</a:t>
            </a:r>
          </a:p>
          <a:p>
            <a:r>
              <a:rPr lang="ru-RU" u="sng" dirty="0" smtClean="0">
                <a:hlinkClick r:id="rId3"/>
              </a:rPr>
              <a:t>http://img0.liveinternet.ru/images/attach/c/1/61/788/61788605_BirdPeacockWTCreatedByVictoriaPSPsm.png</a:t>
            </a:r>
            <a:r>
              <a:rPr lang="ru-RU" dirty="0" smtClean="0"/>
              <a:t> павлин </a:t>
            </a:r>
          </a:p>
          <a:p>
            <a:r>
              <a:rPr lang="ru-RU" u="sng" dirty="0" smtClean="0">
                <a:hlinkClick r:id="rId4"/>
              </a:rPr>
              <a:t>http://bbsimg.ngfiles.com/1/16915000/ngbbs487f8a03d0005.jpg</a:t>
            </a:r>
            <a:r>
              <a:rPr lang="ru-RU" dirty="0" smtClean="0"/>
              <a:t> петух</a:t>
            </a:r>
          </a:p>
          <a:p>
            <a:r>
              <a:rPr lang="ru-RU" u="sng" dirty="0" smtClean="0">
                <a:hlinkClick r:id="rId5"/>
              </a:rPr>
              <a:t>http://www.gigart.ru/uploads/posts/2009-03/1238185245_1238083736_vstavka4.jpg</a:t>
            </a:r>
            <a:r>
              <a:rPr lang="ru-RU" dirty="0" smtClean="0"/>
              <a:t> попугай</a:t>
            </a:r>
          </a:p>
          <a:p>
            <a:r>
              <a:rPr lang="ru-RU" u="sng" dirty="0" smtClean="0">
                <a:hlinkClick r:id="rId6"/>
              </a:rPr>
              <a:t>http://pixabay.com/static/uploads/photo/2012/05/02/18/53/yellow-45992_640.png?i</a:t>
            </a:r>
            <a:r>
              <a:rPr lang="ru-RU" dirty="0" smtClean="0"/>
              <a:t> пеликан</a:t>
            </a:r>
          </a:p>
          <a:p>
            <a:r>
              <a:rPr lang="ru-RU" u="sng" dirty="0" smtClean="0">
                <a:hlinkClick r:id="rId7"/>
              </a:rPr>
              <a:t>http://www.clipartgratis.it/foto/animali/uccelli/uccelli_197.jpg</a:t>
            </a:r>
            <a:r>
              <a:rPr lang="ru-RU" dirty="0" smtClean="0"/>
              <a:t> пингвин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75656" y="1124744"/>
            <a:ext cx="6408712" cy="34563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Скажи, как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назывется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птица. Если в названии слышишь твердый звук П – нажми на синий квадрат, если мягкий ПЬ, то на зеленый.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Удачи!</a:t>
            </a:r>
            <a:endParaRPr lang="ru-RU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-пь\павли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5539779" cy="46443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5157192"/>
            <a:ext cx="1440160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5157192"/>
            <a:ext cx="1440160" cy="12241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5589240"/>
            <a:ext cx="216024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Правильно!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88224" y="5589240"/>
            <a:ext cx="2160240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Попробуй ещё раз!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-пь\пелика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4"/>
            <a:ext cx="4524350" cy="50622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5157192"/>
            <a:ext cx="1440160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5157192"/>
            <a:ext cx="1440160" cy="12241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5589240"/>
            <a:ext cx="216024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Попробуй ещё раз!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88224" y="5589240"/>
            <a:ext cx="2160240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Правильно!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-пь\пету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8680"/>
            <a:ext cx="4284033" cy="43924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5157192"/>
            <a:ext cx="1440160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5157192"/>
            <a:ext cx="1440160" cy="12241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5589240"/>
            <a:ext cx="216024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Попробуй ещё раз!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88224" y="5589240"/>
            <a:ext cx="2160240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Правильно!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-пь\попугай.jpg"/>
          <p:cNvPicPr>
            <a:picLocks noChangeAspect="1" noChangeArrowheads="1"/>
          </p:cNvPicPr>
          <p:nvPr/>
        </p:nvPicPr>
        <p:blipFill>
          <a:blip r:embed="rId2" cstate="print"/>
          <a:srcRect t="6909" b="4651"/>
          <a:stretch>
            <a:fillRect/>
          </a:stretch>
        </p:blipFill>
        <p:spPr bwMode="auto">
          <a:xfrm>
            <a:off x="2555776" y="476672"/>
            <a:ext cx="4081636" cy="46085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5157192"/>
            <a:ext cx="1440160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5157192"/>
            <a:ext cx="1440160" cy="12241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224" y="5589240"/>
            <a:ext cx="2160240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Попробуй ещё раз!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5589240"/>
            <a:ext cx="216024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Правильно!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-пь\пингв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48680"/>
            <a:ext cx="2232248" cy="45552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5157192"/>
            <a:ext cx="1440160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5157192"/>
            <a:ext cx="1440160" cy="12241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224" y="5589240"/>
            <a:ext cx="2160240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Правильно!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5589240"/>
            <a:ext cx="216024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Подумай ещё раз!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-пь\цап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2656"/>
            <a:ext cx="2808312" cy="47619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5157192"/>
            <a:ext cx="1440160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5157192"/>
            <a:ext cx="1440160" cy="12241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224" y="5589240"/>
            <a:ext cx="2160240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Попробуй ещё раз!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5589240"/>
            <a:ext cx="216024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Правильно!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-пь\попуга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835696" y="1916832"/>
            <a:ext cx="1637431" cy="2090453"/>
          </a:xfrm>
          <a:prstGeom prst="rect">
            <a:avLst/>
          </a:prstGeom>
          <a:noFill/>
        </p:spPr>
      </p:pic>
      <p:pic>
        <p:nvPicPr>
          <p:cNvPr id="7171" name="Picture 3" descr="C:\Users\user\Desktop\п-пь\павли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544" y="620688"/>
            <a:ext cx="2183696" cy="1830739"/>
          </a:xfrm>
          <a:prstGeom prst="rect">
            <a:avLst/>
          </a:prstGeom>
          <a:noFill/>
        </p:spPr>
      </p:pic>
      <p:pic>
        <p:nvPicPr>
          <p:cNvPr id="7172" name="Picture 4" descr="C:\Users\user\Desktop\п-пь\пелика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04248" y="548680"/>
            <a:ext cx="1561017" cy="1746593"/>
          </a:xfrm>
          <a:prstGeom prst="rect">
            <a:avLst/>
          </a:prstGeom>
          <a:noFill/>
        </p:spPr>
      </p:pic>
      <p:pic>
        <p:nvPicPr>
          <p:cNvPr id="7173" name="Picture 5" descr="C:\Users\user\Desktop\п-пь\пету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572000" y="548680"/>
            <a:ext cx="1474831" cy="1512168"/>
          </a:xfrm>
          <a:prstGeom prst="rect">
            <a:avLst/>
          </a:prstGeom>
          <a:noFill/>
        </p:spPr>
      </p:pic>
      <p:pic>
        <p:nvPicPr>
          <p:cNvPr id="7174" name="Picture 6" descr="C:\Users\user\Desktop\п-пь\пингви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012160" y="1844824"/>
            <a:ext cx="805070" cy="1642889"/>
          </a:xfrm>
          <a:prstGeom prst="rect">
            <a:avLst/>
          </a:prstGeom>
          <a:noFill/>
        </p:spPr>
      </p:pic>
      <p:pic>
        <p:nvPicPr>
          <p:cNvPr id="7175" name="Picture 7" descr="C:\Users\user\Desktop\п-пь\цапл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268760"/>
            <a:ext cx="951359" cy="1613174"/>
          </a:xfrm>
          <a:prstGeom prst="rect">
            <a:avLst/>
          </a:prstGeom>
          <a:noFill/>
        </p:spPr>
      </p:pic>
      <p:pic>
        <p:nvPicPr>
          <p:cNvPr id="7176" name="Picture 8" descr="C:\Users\user\Desktop\работа\логопед картинки\Веселые буквы\0_7b742_ece90d8c_XL.png"/>
          <p:cNvPicPr>
            <a:picLocks noChangeAspect="1" noChangeArrowheads="1"/>
          </p:cNvPicPr>
          <p:nvPr/>
        </p:nvPicPr>
        <p:blipFill>
          <a:blip r:embed="rId8" cstate="print"/>
          <a:srcRect t="6988" b="19636"/>
          <a:stretch>
            <a:fillRect/>
          </a:stretch>
        </p:blipFill>
        <p:spPr bwMode="auto">
          <a:xfrm>
            <a:off x="251520" y="4509120"/>
            <a:ext cx="1472034" cy="1080120"/>
          </a:xfrm>
          <a:prstGeom prst="rect">
            <a:avLst/>
          </a:prstGeom>
          <a:noFill/>
        </p:spPr>
      </p:pic>
      <p:pic>
        <p:nvPicPr>
          <p:cNvPr id="7177" name="Picture 9" descr="C:\Users\user\Desktop\работа\логопед картинки\Веселые буквы\0_66ffb_a3a6fbc2_X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4365104"/>
            <a:ext cx="1440160" cy="1197016"/>
          </a:xfrm>
          <a:prstGeom prst="rect">
            <a:avLst/>
          </a:prstGeom>
          <a:noFill/>
        </p:spPr>
      </p:pic>
      <p:pic>
        <p:nvPicPr>
          <p:cNvPr id="7178" name="Picture 10" descr="C:\Users\user\Desktop\работа\логопед картинки\Веселые буквы\0_675c0_2e13e76b_L.jpg"/>
          <p:cNvPicPr>
            <a:picLocks noChangeAspect="1" noChangeArrowheads="1"/>
          </p:cNvPicPr>
          <p:nvPr/>
        </p:nvPicPr>
        <p:blipFill>
          <a:blip r:embed="rId10" cstate="print"/>
          <a:srcRect t="43102"/>
          <a:stretch>
            <a:fillRect/>
          </a:stretch>
        </p:blipFill>
        <p:spPr bwMode="auto">
          <a:xfrm>
            <a:off x="2627784" y="4437112"/>
            <a:ext cx="1512168" cy="1143851"/>
          </a:xfrm>
          <a:prstGeom prst="rect">
            <a:avLst/>
          </a:prstGeom>
          <a:noFill/>
        </p:spPr>
      </p:pic>
      <p:pic>
        <p:nvPicPr>
          <p:cNvPr id="11" name="Picture 9" descr="C:\Users\user\Desktop\работа\логопед картинки\Веселые буквы\0_66ffb_a3a6fbc2_X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4365104"/>
            <a:ext cx="1440160" cy="1197016"/>
          </a:xfrm>
          <a:prstGeom prst="rect">
            <a:avLst/>
          </a:prstGeom>
          <a:noFill/>
        </p:spPr>
      </p:pic>
      <p:pic>
        <p:nvPicPr>
          <p:cNvPr id="7179" name="Picture 11" descr="C:\Users\user\Desktop\работа\логопед картинки\Веселые буквы\1330114864_bukva-d.png"/>
          <p:cNvPicPr>
            <a:picLocks noChangeAspect="1" noChangeArrowheads="1"/>
          </p:cNvPicPr>
          <p:nvPr/>
        </p:nvPicPr>
        <p:blipFill>
          <a:blip r:embed="rId11" cstate="print"/>
          <a:srcRect l="15714" r="9646"/>
          <a:stretch>
            <a:fillRect/>
          </a:stretch>
        </p:blipFill>
        <p:spPr bwMode="auto">
          <a:xfrm>
            <a:off x="5220072" y="4149080"/>
            <a:ext cx="1099417" cy="1472952"/>
          </a:xfrm>
          <a:prstGeom prst="rect">
            <a:avLst/>
          </a:prstGeom>
          <a:noFill/>
        </p:spPr>
      </p:pic>
      <p:pic>
        <p:nvPicPr>
          <p:cNvPr id="7180" name="Picture 12" descr="C:\Users\user\Desktop\работа\логопед картинки\Веселые буквы\0_675ba_5b03c66_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72200" y="4365104"/>
            <a:ext cx="1049997" cy="1229197"/>
          </a:xfrm>
          <a:prstGeom prst="rect">
            <a:avLst/>
          </a:prstGeom>
          <a:noFill/>
        </p:spPr>
      </p:pic>
      <p:pic>
        <p:nvPicPr>
          <p:cNvPr id="7181" name="Picture 13" descr="C:\Users\user\Desktop\работа\логопед картинки\Веселые буквы\26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328" y="4437112"/>
            <a:ext cx="864096" cy="10990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</TotalTime>
  <Words>106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Птичий зоопарк дифференциация звуков П и Пь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2014-02-22T08:06:42Z</dcterms:created>
  <dcterms:modified xsi:type="dcterms:W3CDTF">2014-02-24T11:40:16Z</dcterms:modified>
</cp:coreProperties>
</file>