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2" r:id="rId2"/>
    <p:sldId id="263" r:id="rId3"/>
    <p:sldId id="262" r:id="rId4"/>
    <p:sldId id="269" r:id="rId5"/>
    <p:sldId id="270" r:id="rId6"/>
    <p:sldId id="271" r:id="rId7"/>
    <p:sldId id="273" r:id="rId8"/>
    <p:sldId id="257" r:id="rId9"/>
    <p:sldId id="258" r:id="rId10"/>
    <p:sldId id="259" r:id="rId11"/>
    <p:sldId id="283" r:id="rId12"/>
    <p:sldId id="284" r:id="rId13"/>
    <p:sldId id="287" r:id="rId14"/>
    <p:sldId id="285" r:id="rId15"/>
    <p:sldId id="279" r:id="rId16"/>
    <p:sldId id="280" r:id="rId17"/>
    <p:sldId id="281" r:id="rId18"/>
    <p:sldId id="265" r:id="rId19"/>
    <p:sldId id="266" r:id="rId20"/>
    <p:sldId id="267" r:id="rId21"/>
    <p:sldId id="268" r:id="rId22"/>
    <p:sldId id="274" r:id="rId23"/>
    <p:sldId id="275" r:id="rId24"/>
    <p:sldId id="276" r:id="rId25"/>
    <p:sldId id="277" r:id="rId26"/>
    <p:sldId id="288" r:id="rId27"/>
    <p:sldId id="264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50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B106E36-FD25-4E2D-B0AA-010F637433A0}" type="datetimeFigureOut">
              <a:rPr lang="ru-RU" smtClean="0"/>
              <a:pPr/>
              <a:t>26.01.2014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6.png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6.jpe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gif"/><Relationship Id="rId4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6.pn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gif"/><Relationship Id="rId3" Type="http://schemas.openxmlformats.org/officeDocument/2006/relationships/image" Target="../media/image8.gif"/><Relationship Id="rId7" Type="http://schemas.openxmlformats.org/officeDocument/2006/relationships/image" Target="../media/image12.gif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image" Target="../media/image10.gif"/><Relationship Id="rId10" Type="http://schemas.openxmlformats.org/officeDocument/2006/relationships/image" Target="../media/image15.gif"/><Relationship Id="rId4" Type="http://schemas.openxmlformats.org/officeDocument/2006/relationships/image" Target="../media/image9.gif"/><Relationship Id="rId9" Type="http://schemas.openxmlformats.org/officeDocument/2006/relationships/image" Target="../media/image14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7749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654164"/>
          </a:xfrm>
        </p:spPr>
        <p:txBody>
          <a:bodyPr>
            <a:noAutofit/>
          </a:bodyPr>
          <a:lstStyle/>
          <a:p>
            <a:pPr algn="ctr"/>
            <a:r>
              <a:rPr lang="ru-RU" sz="3200" dirty="0" smtClean="0"/>
              <a:t>Услышишь слово «хоровод»-и перед глазами возникают девушки и парни, которые двигаются по кругу в танце</a:t>
            </a:r>
            <a:endParaRPr lang="ru-RU" sz="3200" dirty="0"/>
          </a:p>
        </p:txBody>
      </p:sp>
      <p:pic>
        <p:nvPicPr>
          <p:cNvPr id="1027" name="Picture 3" descr="D:\хоровод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43042" y="2066115"/>
            <a:ext cx="6429420" cy="4616279"/>
          </a:xfrm>
          <a:prstGeom prst="rect">
            <a:avLst/>
          </a:prstGeom>
          <a:noFill/>
        </p:spPr>
      </p:pic>
      <p:pic>
        <p:nvPicPr>
          <p:cNvPr id="2" name="Во поле береза стояла (инструментал).mp3">
            <a:hlinkClick r:id="" action="ppaction://media"/>
          </p:cNvPr>
          <p:cNvPicPr>
            <a:picLocks noGrp="1" noChangeAspect="1"/>
          </p:cNvPicPr>
          <p:nvPr>
            <p:ph idx="1"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9512" y="6176778"/>
            <a:ext cx="609600" cy="609600"/>
          </a:xfr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i5.pixs.ru/storage/4/2/3/img1livein_7927783_4611423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6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0340056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cossackstan.ru/uploads/posts/2009-01/1232014957_troiza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8784976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3202175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im5-tub-ru.yandex.net/i?id=61895564-32-72&amp;n=2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029744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m5-tub-ru.yandex.net/i?id=61895564-32-72&amp;n=2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712967" cy="66247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http://img0.liveinternet.ru/images/attach/c/1/63/750/63750873_slav08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6632"/>
            <a:ext cx="8568952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94500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ww.4dancing.ru/files/u10/4378613394_1dee063b21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5720" y="3235103"/>
            <a:ext cx="1432560" cy="1018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www.4dancing.ru/files/u10/4378613394_1dee063b2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43999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74118567"/>
      </p:ext>
    </p:extLst>
  </p:cSld>
  <p:clrMapOvr>
    <a:masterClrMapping/>
  </p:clrMapOvr>
  <p:transition spd="slow">
    <p:push dir="u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 descr="http://im5-tub-ru.yandex.net/i?id=61895564-32-72&amp;n=2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625" y="3029744"/>
            <a:ext cx="142875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 descr="http://media.moyareklama.ru/afisha/11269_kultura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60648"/>
            <a:ext cx="8928992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611371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im1-tub-ru.yandex.net/i?id=82587667-49-72&amp;n=2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5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25211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im2-tub-ru.yandex.net/i?id=173178083-46-72&amp;n=2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188640"/>
            <a:ext cx="8928992" cy="65527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902179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6600" dirty="0" smtClean="0"/>
              <a:t>Молдавская хора</a:t>
            </a:r>
            <a:endParaRPr lang="ru-RU" sz="6600" dirty="0"/>
          </a:p>
        </p:txBody>
      </p:sp>
      <p:pic>
        <p:nvPicPr>
          <p:cNvPr id="2" name="Хора и сырба. Молдавские народ. наигрыши.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7544" y="5877272"/>
            <a:ext cx="609600" cy="609600"/>
          </a:xfrm>
          <a:prstGeom prst="rect">
            <a:avLst/>
          </a:prstGeom>
        </p:spPr>
      </p:pic>
      <p:pic>
        <p:nvPicPr>
          <p:cNvPr id="6" name="Объект 5" descr="http://moldova-kulturverein.de/media/land/Moldova_Tanz.jpg"/>
          <p:cNvPicPr>
            <a:picLocks noGrp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3161951"/>
            <a:ext cx="1828800" cy="116433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moldova-kulturverein.de/media/land/Moldova_Tanz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68"/>
            <a:ext cx="8712968" cy="52212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24511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 descr="http://world.lib.ru/img/b/bojkonazarowa_t/ocheredx/moldavskaiahora-3.jpg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713895"/>
            <a:ext cx="2743200" cy="206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orld.lib.ru/img/b/bojkonazarowa_t/ocheredx/moldavskaiahora-3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16632"/>
            <a:ext cx="8856984" cy="67413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23385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14348" y="1285860"/>
            <a:ext cx="415370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Все на свете дети знают</a:t>
            </a:r>
            <a:br>
              <a:rPr lang="ru-RU" sz="2000" dirty="0" smtClean="0"/>
            </a:br>
            <a:r>
              <a:rPr lang="ru-RU" sz="2000" dirty="0" smtClean="0"/>
              <a:t>Звуки разные бывают.</a:t>
            </a:r>
            <a:br>
              <a:rPr lang="ru-RU" sz="2000" dirty="0" smtClean="0"/>
            </a:br>
            <a:r>
              <a:rPr lang="ru-RU" sz="2000" dirty="0" smtClean="0"/>
              <a:t>Журавлей прощальный клекот,</a:t>
            </a:r>
            <a:br>
              <a:rPr lang="ru-RU" sz="2000" dirty="0" smtClean="0"/>
            </a:br>
            <a:r>
              <a:rPr lang="ru-RU" sz="2000" dirty="0" smtClean="0"/>
              <a:t>Самолета громкий рокот.</a:t>
            </a:r>
            <a:endParaRPr lang="ru-RU" sz="2000" dirty="0"/>
          </a:p>
        </p:txBody>
      </p:sp>
      <p:pic>
        <p:nvPicPr>
          <p:cNvPr id="2050" name="Picture 2" descr="C:\Users\Оксана\Desktop\samolet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15074" y="857232"/>
            <a:ext cx="1857388" cy="174045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714612" y="2786058"/>
            <a:ext cx="314327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Гул машины во дворе</a:t>
            </a:r>
            <a:br>
              <a:rPr lang="ru-RU" sz="2000" dirty="0" smtClean="0"/>
            </a:br>
            <a:r>
              <a:rPr lang="ru-RU" sz="2000" dirty="0" smtClean="0"/>
              <a:t>Лай собаки в конуре</a:t>
            </a:r>
            <a:br>
              <a:rPr lang="ru-RU" sz="2000" dirty="0" smtClean="0"/>
            </a:br>
            <a:r>
              <a:rPr lang="ru-RU" sz="2000" dirty="0" smtClean="0"/>
              <a:t>Стук колес и шум станка,</a:t>
            </a:r>
            <a:br>
              <a:rPr lang="ru-RU" sz="2000" dirty="0" smtClean="0"/>
            </a:br>
            <a:r>
              <a:rPr lang="ru-RU" sz="2000" dirty="0" smtClean="0"/>
              <a:t>Тихий шелест ветерка.</a:t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052" name="Picture 4" descr="http://www.muz-urok.ru/muz/avto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857496"/>
            <a:ext cx="1847850" cy="1019176"/>
          </a:xfrm>
          <a:prstGeom prst="rect">
            <a:avLst/>
          </a:prstGeom>
          <a:noFill/>
        </p:spPr>
      </p:pic>
      <p:pic>
        <p:nvPicPr>
          <p:cNvPr id="2053" name="Picture 5" descr="C:\Users\Оксана\Desktop\sobaka135.gif"/>
          <p:cNvPicPr>
            <a:picLocks noChangeAspect="1" noChangeArrowheads="1" noCrop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6572264" y="2857496"/>
            <a:ext cx="1238250" cy="123825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2347884" y="4643446"/>
            <a:ext cx="343856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Это </a:t>
            </a:r>
            <a:r>
              <a:rPr lang="ru-RU" sz="2000" b="1" dirty="0" smtClean="0"/>
              <a:t>звуки - шумовые</a:t>
            </a:r>
            <a:r>
              <a:rPr lang="ru-RU" sz="2000" dirty="0" smtClean="0"/>
              <a:t>.</a:t>
            </a:r>
            <a:br>
              <a:rPr lang="ru-RU" sz="2000" dirty="0" smtClean="0"/>
            </a:br>
            <a:r>
              <a:rPr lang="ru-RU" sz="2000" dirty="0" smtClean="0"/>
              <a:t>Только есть еще другие:</a:t>
            </a:r>
            <a:br>
              <a:rPr lang="ru-RU" sz="2000" dirty="0" smtClean="0"/>
            </a:br>
            <a:r>
              <a:rPr lang="ru-RU" sz="2000" dirty="0" smtClean="0"/>
              <a:t>Не шуршание, не стуки -</a:t>
            </a:r>
            <a:br>
              <a:rPr lang="ru-RU" sz="2000" dirty="0" smtClean="0"/>
            </a:br>
            <a:r>
              <a:rPr lang="ru-RU" sz="2000" b="1" dirty="0" smtClean="0"/>
              <a:t>Музыкальные есть звуки.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2054" name="Picture 6" descr="C:\Users\Оксана\Desktop\mysh162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5786" y="4214818"/>
            <a:ext cx="1285884" cy="1543061"/>
          </a:xfrm>
          <a:prstGeom prst="rect">
            <a:avLst/>
          </a:prstGeom>
          <a:noFill/>
        </p:spPr>
      </p:pic>
      <p:pic>
        <p:nvPicPr>
          <p:cNvPr id="2056" name="Picture 8" descr="http://www.muz-urok.ru/muz/muz_instrument.gif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743575" y="4786322"/>
            <a:ext cx="3400425" cy="1895476"/>
          </a:xfrm>
          <a:prstGeom prst="rect">
            <a:avLst/>
          </a:prstGeom>
          <a:noFill/>
        </p:spPr>
      </p:pic>
      <p:sp>
        <p:nvSpPr>
          <p:cNvPr id="12" name="Прямоугольник 11"/>
          <p:cNvSpPr/>
          <p:nvPr/>
        </p:nvSpPr>
        <p:spPr>
          <a:xfrm>
            <a:off x="1928794" y="214290"/>
            <a:ext cx="4572000" cy="80021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i="1" dirty="0" smtClean="0">
                <a:solidFill>
                  <a:srgbClr val="002060"/>
                </a:solidFill>
              </a:rPr>
              <a:t>МУЗЫКАЛЬНЫЕ ЗВУКИ</a:t>
            </a:r>
            <a:br>
              <a:rPr lang="ru-RU" sz="2800" b="1" i="1" dirty="0" smtClean="0">
                <a:solidFill>
                  <a:srgbClr val="002060"/>
                </a:solidFill>
              </a:rPr>
            </a:br>
            <a:r>
              <a:rPr lang="ru-RU" b="1" dirty="0" smtClean="0"/>
              <a:t> </a:t>
            </a:r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im0-tub-ru.yandex.net/i?id=311237916-35-72&amp;n=2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7587" y="3029744"/>
            <a:ext cx="2028825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 descr="http://im0-tub-ru.yandex.net/i?id=311237916-35-72&amp;n=21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5" cy="6552728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 descr="http://www.fotokonkurs.ru/uploads/photos/contests/2013/04/22/7/2f76f4792777150fddee50f1c98fcd6a/800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8784975" cy="655272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2440257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3" descr="http://im1-tub-ru.yandex.net/i?id=286462455-11-72&amp;n=21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500" y="3029744"/>
            <a:ext cx="1905000" cy="1428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http://world.lib.ru/img/b/bojkonazarowa_t/ocheredx/moldavskaiahora-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8784976" cy="64087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95322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800" dirty="0" smtClean="0"/>
              <a:t>Греческий </a:t>
            </a:r>
            <a:r>
              <a:rPr lang="ru-RU" sz="4800" dirty="0"/>
              <a:t>т</a:t>
            </a:r>
            <a:r>
              <a:rPr lang="ru-RU" sz="4800" dirty="0" smtClean="0"/>
              <a:t>анец Сиртаки</a:t>
            </a:r>
            <a:endParaRPr lang="ru-RU" sz="4800" dirty="0"/>
          </a:p>
        </p:txBody>
      </p:sp>
      <p:pic>
        <p:nvPicPr>
          <p:cNvPr id="4" name="Объект 3" descr="http://i.allday.ru/uploads/posts/2009-02/1235335344_45risrsryos.jpg"/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2"/>
            <a:ext cx="8640960" cy="5472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Теодоракис. Сиртаки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1520" y="60932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52495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i057.radikal.ru/1210/00/eb4768970d74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8856984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794629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www.merosto.ru/assets/images/arts/greece/sirtaki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8856984" cy="66247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999557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http://club.foto.ru/gallery/images/photo/2006/07/25/659915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188640"/>
            <a:ext cx="8784976" cy="648072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9341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dirty="0" smtClean="0"/>
              <a:t>Хоровод муз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1540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muz-urok.ru/rekomen_roditelyam/5432134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1928802"/>
            <a:ext cx="3161346" cy="328532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Оксана\Desktop\227.gif"/>
          <p:cNvPicPr>
            <a:picLocks noChangeAspect="1" noChangeArrowheads="1" noCrop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 rot="18481648">
            <a:off x="1012908" y="1241629"/>
            <a:ext cx="1695455" cy="2119319"/>
          </a:xfrm>
          <a:prstGeom prst="rect">
            <a:avLst/>
          </a:prstGeom>
          <a:noFill/>
        </p:spPr>
      </p:pic>
      <p:pic>
        <p:nvPicPr>
          <p:cNvPr id="1028" name="Picture 4" descr="C:\Users\Оксана\Desktop\19.gif"/>
          <p:cNvPicPr>
            <a:picLocks noChangeAspect="1" noChangeArrowheads="1" noCrop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929058" y="1142984"/>
            <a:ext cx="1971675" cy="1895475"/>
          </a:xfrm>
          <a:prstGeom prst="rect">
            <a:avLst/>
          </a:prstGeom>
          <a:noFill/>
        </p:spPr>
      </p:pic>
      <p:pic>
        <p:nvPicPr>
          <p:cNvPr id="1029" name="Picture 5" descr="C:\Users\Оксана\Desktop\babies_220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86578" y="1214422"/>
            <a:ext cx="1310924" cy="1428760"/>
          </a:xfrm>
          <a:prstGeom prst="rect">
            <a:avLst/>
          </a:prstGeom>
          <a:noFill/>
        </p:spPr>
      </p:pic>
      <p:pic>
        <p:nvPicPr>
          <p:cNvPr id="1030" name="Picture 6" descr="C:\Users\Оксана\Desktop\513567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79232" y="2928934"/>
            <a:ext cx="1560080" cy="1928826"/>
          </a:xfrm>
          <a:prstGeom prst="rect">
            <a:avLst/>
          </a:prstGeom>
          <a:noFill/>
        </p:spPr>
      </p:pic>
      <p:pic>
        <p:nvPicPr>
          <p:cNvPr id="1031" name="Picture 7" descr="C:\Users\Оксана\Desktop\22.gif"/>
          <p:cNvPicPr>
            <a:picLocks noChangeAspect="1" noChangeArrowheads="1" noCrop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5429256" y="5000636"/>
            <a:ext cx="2733675" cy="1704975"/>
          </a:xfrm>
          <a:prstGeom prst="rect">
            <a:avLst/>
          </a:prstGeom>
          <a:noFill/>
        </p:spPr>
      </p:pic>
      <p:pic>
        <p:nvPicPr>
          <p:cNvPr id="1032" name="Picture 8" descr="C:\Users\Оксана\Desktop\1261.gif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90566" y="4657742"/>
            <a:ext cx="1219200" cy="1200150"/>
          </a:xfrm>
          <a:prstGeom prst="rect">
            <a:avLst/>
          </a:prstGeom>
          <a:noFill/>
        </p:spPr>
      </p:pic>
      <p:pic>
        <p:nvPicPr>
          <p:cNvPr id="1033" name="Picture 9" descr="C:\Users\Оксана\Desktop\9.gif"/>
          <p:cNvPicPr>
            <a:picLocks noChangeAspect="1" noChangeArrowheads="1" noCrop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 rot="19548335">
            <a:off x="1333479" y="3575269"/>
            <a:ext cx="1552575" cy="1657350"/>
          </a:xfrm>
          <a:prstGeom prst="rect">
            <a:avLst/>
          </a:prstGeom>
          <a:noFill/>
        </p:spPr>
      </p:pic>
      <p:pic>
        <p:nvPicPr>
          <p:cNvPr id="1034" name="Picture 10" descr="C:\Users\Оксана\Desktop\b23edd4217ef7aee58f34cf7c115a405.gif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012160" y="3038458"/>
            <a:ext cx="2664296" cy="1619284"/>
          </a:xfrm>
          <a:prstGeom prst="rect">
            <a:avLst/>
          </a:prstGeom>
          <a:noFill/>
        </p:spPr>
      </p:pic>
      <p:pic>
        <p:nvPicPr>
          <p:cNvPr id="1035" name="Picture 11" descr="C:\Users\Оксана\Desktop\45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000364" y="5857892"/>
            <a:ext cx="776289" cy="671029"/>
          </a:xfrm>
          <a:prstGeom prst="rect">
            <a:avLst/>
          </a:prstGeom>
          <a:noFill/>
        </p:spPr>
      </p:pic>
      <p:pic>
        <p:nvPicPr>
          <p:cNvPr id="1036" name="Picture 12" descr="C:\Users\Оксана\Desktop\45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77952" y="5214950"/>
            <a:ext cx="727263" cy="628651"/>
          </a:xfrm>
          <a:prstGeom prst="rect">
            <a:avLst/>
          </a:prstGeom>
          <a:noFill/>
        </p:spPr>
      </p:pic>
      <p:pic>
        <p:nvPicPr>
          <p:cNvPr id="1037" name="Picture 13" descr="C:\Users\Оксана\Desktop\45.gif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714744" y="5214950"/>
            <a:ext cx="727263" cy="628651"/>
          </a:xfrm>
          <a:prstGeom prst="rect">
            <a:avLst/>
          </a:prstGeom>
          <a:noFill/>
        </p:spPr>
      </p:pic>
      <p:sp>
        <p:nvSpPr>
          <p:cNvPr id="16" name="Прямоугольник 15"/>
          <p:cNvSpPr/>
          <p:nvPr/>
        </p:nvSpPr>
        <p:spPr>
          <a:xfrm>
            <a:off x="0" y="0"/>
            <a:ext cx="914400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Посмотрим, кто внимательный тот сразу найдет музыкальные  и шумовые звуки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 </a:t>
            </a:r>
            <a:endParaRPr lang="ru-RU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6600" b="1" dirty="0"/>
              <a:t>Композиторы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b="1" dirty="0" smtClean="0"/>
              <a:t> </a:t>
            </a:r>
          </a:p>
          <a:p>
            <a:pPr marL="0" indent="0" algn="ctr">
              <a:buNone/>
            </a:pPr>
            <a:endParaRPr lang="ru-RU" sz="9600" b="1" dirty="0"/>
          </a:p>
        </p:txBody>
      </p:sp>
      <p:pic>
        <p:nvPicPr>
          <p:cNvPr id="4" name="Picture 13" descr="дис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700808"/>
            <a:ext cx="4896544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CF17122007_000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t="10123" r="10941" b="8076"/>
          <a:stretch>
            <a:fillRect/>
          </a:stretch>
        </p:blipFill>
        <p:spPr bwMode="auto">
          <a:xfrm>
            <a:off x="251520" y="1609192"/>
            <a:ext cx="3456384" cy="462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 descr="Скрипичный ключ золотой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484784"/>
            <a:ext cx="4896544" cy="52565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32722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/>
              <a:t>Исполнители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9600" b="1" dirty="0" smtClean="0"/>
          </a:p>
          <a:p>
            <a:pPr marL="0" indent="0" algn="ctr">
              <a:buNone/>
            </a:pPr>
            <a:endParaRPr lang="ru-RU" sz="9600" b="1" dirty="0"/>
          </a:p>
        </p:txBody>
      </p:sp>
      <p:pic>
        <p:nvPicPr>
          <p:cNvPr id="4" name="Рисунок 3"/>
          <p:cNvPicPr/>
          <p:nvPr/>
        </p:nvPicPr>
        <p:blipFill>
          <a:blip r:embed="rId2"/>
          <a:stretch>
            <a:fillRect/>
          </a:stretch>
        </p:blipFill>
        <p:spPr>
          <a:xfrm>
            <a:off x="5220072" y="3212976"/>
            <a:ext cx="3816424" cy="3312368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3"/>
          <a:stretch>
            <a:fillRect/>
          </a:stretch>
        </p:blipFill>
        <p:spPr>
          <a:xfrm>
            <a:off x="179512" y="1556792"/>
            <a:ext cx="522007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61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 smtClean="0"/>
              <a:t>Слушатели</a:t>
            </a:r>
            <a:endParaRPr lang="ru-RU" sz="66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9600" b="1" dirty="0" smtClean="0"/>
              <a:t> </a:t>
            </a:r>
            <a:endParaRPr lang="ru-RU" sz="9600" b="1" dirty="0"/>
          </a:p>
        </p:txBody>
      </p:sp>
      <p:pic>
        <p:nvPicPr>
          <p:cNvPr id="4" name="Рисунок 3"/>
          <p:cNvPicPr/>
          <p:nvPr/>
        </p:nvPicPr>
        <p:blipFill rotWithShape="1">
          <a:blip r:embed="rId2"/>
          <a:srcRect b="28541"/>
          <a:stretch/>
        </p:blipFill>
        <p:spPr>
          <a:xfrm>
            <a:off x="3635896" y="1377211"/>
            <a:ext cx="5184576" cy="5328592"/>
          </a:xfrm>
          <a:prstGeom prst="rect">
            <a:avLst/>
          </a:prstGeom>
        </p:spPr>
      </p:pic>
      <p:pic>
        <p:nvPicPr>
          <p:cNvPr id="5" name="Рисунок 4" descr="Музыкальный ключ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060848"/>
            <a:ext cx="3240360" cy="266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87508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8000" dirty="0" smtClean="0"/>
              <a:t>Хоровод муз</a:t>
            </a:r>
            <a:endParaRPr lang="ru-RU" sz="8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391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/>
              <a:t>Услышишь слово «хор» и сразу представляешь много певцов</a:t>
            </a:r>
            <a:endParaRPr lang="ru-RU" sz="3200" dirty="0"/>
          </a:p>
        </p:txBody>
      </p:sp>
      <p:pic>
        <p:nvPicPr>
          <p:cNvPr id="2050" name="Picture 2" descr="D:\хор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67544" y="1268760"/>
            <a:ext cx="8496944" cy="558924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i="1" dirty="0" smtClean="0">
                <a:solidFill>
                  <a:srgbClr val="002060"/>
                </a:solidFill>
              </a:rPr>
              <a:t>В Древней Греции хор был одним из действующих лиц спектакля</a:t>
            </a:r>
            <a:endParaRPr lang="ru-RU" i="1" dirty="0">
              <a:solidFill>
                <a:srgbClr val="002060"/>
              </a:solidFill>
            </a:endParaRPr>
          </a:p>
        </p:txBody>
      </p:sp>
      <p:pic>
        <p:nvPicPr>
          <p:cNvPr id="6" name="Picture 4" descr="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1571612"/>
            <a:ext cx="7416100" cy="473394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248</TotalTime>
  <Words>77</Words>
  <Application>Microsoft Office PowerPoint</Application>
  <PresentationFormat>Экран (4:3)</PresentationFormat>
  <Paragraphs>17</Paragraphs>
  <Slides>27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Открытая</vt:lpstr>
      <vt:lpstr>Презентация PowerPoint</vt:lpstr>
      <vt:lpstr>Презентация PowerPoint</vt:lpstr>
      <vt:lpstr>Презентация PowerPoint</vt:lpstr>
      <vt:lpstr>Композиторы</vt:lpstr>
      <vt:lpstr>Исполнители</vt:lpstr>
      <vt:lpstr>Слушатели</vt:lpstr>
      <vt:lpstr>Хоровод муз</vt:lpstr>
      <vt:lpstr>Услышишь слово «хор» и сразу представляешь много певцов</vt:lpstr>
      <vt:lpstr>В Древней Греции хор был одним из действующих лиц спектакля</vt:lpstr>
      <vt:lpstr>Услышишь слово «хоровод»-и перед глазами возникают девушки и парни, которые двигаются по кругу в танце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Молдавская хора</vt:lpstr>
      <vt:lpstr>Презентация PowerPoint</vt:lpstr>
      <vt:lpstr>Презентация PowerPoint</vt:lpstr>
      <vt:lpstr>Презентация PowerPoint</vt:lpstr>
      <vt:lpstr>Греческий танец Сиртаки</vt:lpstr>
      <vt:lpstr>Презентация PowerPoint</vt:lpstr>
      <vt:lpstr>Презентация PowerPoint</vt:lpstr>
      <vt:lpstr>Презентация PowerPoint</vt:lpstr>
      <vt:lpstr>Хоровод муз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Хоровод муз</dc:title>
  <dc:creator>Оксана</dc:creator>
  <cp:lastModifiedBy>xXx</cp:lastModifiedBy>
  <cp:revision>29</cp:revision>
  <dcterms:created xsi:type="dcterms:W3CDTF">2009-09-15T17:13:14Z</dcterms:created>
  <dcterms:modified xsi:type="dcterms:W3CDTF">2014-01-26T11:24:50Z</dcterms:modified>
</cp:coreProperties>
</file>