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ACEB1-878C-4B2C-B681-470BF9FB55A2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261F-D7C9-459A-87F9-32AF62D23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y-maluch.com/wp-content/uploads/2013/02/%D0%BA%D0%BE%D1%82-%D0%B2-%D1%81%D0%B0%D0%BF%D0%BE%D0%B3%D0%B0%D1%85-300x200.jpg" TargetMode="External"/><Relationship Id="rId2" Type="http://schemas.openxmlformats.org/officeDocument/2006/relationships/hyperlink" Target="http://www.google.ru/url?sa=i&amp;rct=j&amp;q=&amp;esrc=s&amp;source=images&amp;cd=&amp;cad=rja&amp;docid=-Q3s10Dzh8HT6M&amp;tbnid=giyB0pLwXLPMvM:&amp;ved=0CAUQjRw&amp;url=http%3A%2F%2Fwww.livelib.ru%2Fbook%2F1000221739&amp;ei=SdPzUqnyDo7n4QT4g4DIAg&amp;bvm=bv.60983673,d.bGE&amp;psig=AFQjCNG7Dtg_4vHC68gg8FReeuB8E5B6kw&amp;ust=139179558927687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-fotki.yandex.ru/get/4809/bems-univers.8/0_5517d_4f80599d_XL" TargetMode="External"/><Relationship Id="rId5" Type="http://schemas.openxmlformats.org/officeDocument/2006/relationships/hyperlink" Target="http://www.google.ru/url?sa=i&amp;rct=j&amp;q=&amp;esrc=s&amp;source=images&amp;cd=&amp;cad=rja&amp;docid=-Q3s10Dzh8HT6M&amp;tbnid=giyB0pLwXLPMvM:&amp;ved=0CAUQjRw&amp;url=http%3A%2F%2Fpae-alina.narod.ru%2F16skaz.htm&amp;ei=JM7zUpKeF8Tv4gSlsYGoCQ&amp;bvm=bv.60983673,d.bGE&amp;psig=AFQjCNG7Dtg_4vHC68gg8FReeuB8E5B6kw&amp;ust=1391795589276872" TargetMode="External"/><Relationship Id="rId4" Type="http://schemas.openxmlformats.org/officeDocument/2006/relationships/hyperlink" Target="http://moy-maluch.com/wp-content/uploads/2013/02/%D0%BA%D0%BE%D1%82-%D0%B2-%D1%81%D0%B0%D0%BF%D0%BE%D0%B3%D0%B0%D1%85-21-300x25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692699"/>
          <a:ext cx="4464497" cy="5184575"/>
        </p:xfrm>
        <a:graphic>
          <a:graphicData uri="http://schemas.openxmlformats.org/drawingml/2006/table">
            <a:tbl>
              <a:tblPr/>
              <a:tblGrid>
                <a:gridCol w="345688"/>
                <a:gridCol w="345688"/>
                <a:gridCol w="345688"/>
                <a:gridCol w="345688"/>
                <a:gridCol w="345688"/>
                <a:gridCol w="345688"/>
                <a:gridCol w="345688"/>
                <a:gridCol w="345688"/>
                <a:gridCol w="345688"/>
                <a:gridCol w="345688"/>
                <a:gridCol w="345688"/>
                <a:gridCol w="345688"/>
                <a:gridCol w="316241"/>
              </a:tblGrid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rc_mi" descr="http://i.livelib.ru/boocover/1000221739/l/013e/Perro_Sh.__Kot_v_sapogah_per._Turgeneva_I.S._hud._Lopatina_E.B._Seriy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692696"/>
            <a:ext cx="3816424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горизонтали</a:t>
            </a:r>
            <a:r>
              <a:rPr lang="en-US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11960" y="1628800"/>
          <a:ext cx="4680520" cy="4800586"/>
        </p:xfrm>
        <a:graphic>
          <a:graphicData uri="http://schemas.openxmlformats.org/drawingml/2006/table">
            <a:tbl>
              <a:tblPr/>
              <a:tblGrid>
                <a:gridCol w="495195"/>
                <a:gridCol w="4185325"/>
              </a:tblGrid>
              <a:tr h="853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Первый подарок от кота королю.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«Титул» де Карабаса.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Второй подарок от кота королю.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974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Что «украли» у де Карабаса воры во время купания.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Кого съел кот.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Будущая  жена де Карабаса.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9" name="Рисунок 8" descr="http://moy-maluch.com/wp-content/uploads/2013/02/%D0%BA%D0%BE%D1%82-%D0%B2-%D1%81%D0%B0%D0%BF%D0%BE%D0%B3%D0%B0%D1%85-300x2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2060848"/>
            <a:ext cx="403244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en-US" dirty="0" err="1"/>
              <a:t>По</a:t>
            </a:r>
            <a:r>
              <a:rPr lang="en-US" dirty="0"/>
              <a:t> </a:t>
            </a:r>
            <a:r>
              <a:rPr lang="en-US" dirty="0" err="1"/>
              <a:t>вертикали</a:t>
            </a:r>
            <a:r>
              <a:rPr lang="en-US" dirty="0"/>
              <a:t>: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484784"/>
          <a:ext cx="5711149" cy="4824536"/>
        </p:xfrm>
        <a:graphic>
          <a:graphicData uri="http://schemas.openxmlformats.org/drawingml/2006/table">
            <a:tbl>
              <a:tblPr/>
              <a:tblGrid>
                <a:gridCol w="604236"/>
                <a:gridCol w="5106913"/>
              </a:tblGrid>
              <a:tr h="911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Первоначальный хозяин лугов, полей, дома, замка.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1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Что досталось в наследство старшему сыну мельника.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1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Что досталось в наследство младшему сыну мельника.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14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Что досталось в наследство среднему сыну мельника.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78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/>
                          <a:ea typeface="Cambria"/>
                          <a:cs typeface="Times New Roman"/>
                        </a:rPr>
                        <a:t>Транспортное средство, в котором перемещался король.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http://moy-maluch.com/wp-content/uploads/2013/02/%D0%BA%D0%BE%D1%82-%D0%B2-%D1%81%D0%B0%D0%BF%D0%BE%D0%B3%D0%B0%D1%85-21-300x25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37799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97407" y="1268760"/>
          <a:ext cx="4267081" cy="5255465"/>
        </p:xfrm>
        <a:graphic>
          <a:graphicData uri="http://schemas.openxmlformats.org/drawingml/2006/table">
            <a:tbl>
              <a:tblPr/>
              <a:tblGrid>
                <a:gridCol w="328237"/>
                <a:gridCol w="328237"/>
                <a:gridCol w="328237"/>
                <a:gridCol w="328237"/>
                <a:gridCol w="328237"/>
                <a:gridCol w="328237"/>
                <a:gridCol w="328237"/>
                <a:gridCol w="328237"/>
                <a:gridCol w="328237"/>
                <a:gridCol w="328237"/>
                <a:gridCol w="328237"/>
                <a:gridCol w="328237"/>
                <a:gridCol w="328237"/>
              </a:tblGrid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>
                          <a:latin typeface="Cambria"/>
                          <a:ea typeface="Cambria"/>
                          <a:cs typeface="Times New Roman"/>
                        </a:rPr>
                        <a:t>1</a:t>
                      </a: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к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р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о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>
                          <a:latin typeface="Cambria"/>
                          <a:ea typeface="Cambria"/>
                          <a:cs typeface="Times New Roman"/>
                        </a:rPr>
                        <a:t>2</a:t>
                      </a: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л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и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к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ю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д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о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5</a:t>
                      </a: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м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е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3</a:t>
                      </a: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о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д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е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ж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д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а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л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4</a:t>
                      </a: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м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ы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ш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ь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н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7</a:t>
                      </a: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п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р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и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н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ц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е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с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с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а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ц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 dirty="0">
                          <a:latin typeface="Cambria"/>
                          <a:ea typeface="Cambria"/>
                          <a:cs typeface="Times New Roman"/>
                        </a:rPr>
                        <a:t>6</a:t>
                      </a: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к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у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р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8</a:t>
                      </a: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о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п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а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т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10</a:t>
                      </a: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к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а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о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с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а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т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е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2000" baseline="30000">
                          <a:latin typeface="Cambria"/>
                          <a:ea typeface="Cambria"/>
                          <a:cs typeface="Times New Roman"/>
                        </a:rPr>
                        <a:t>9</a:t>
                      </a: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м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а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р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к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и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з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л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е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>
                          <a:latin typeface="Cambria"/>
                          <a:ea typeface="Cambria"/>
                          <a:cs typeface="Times New Roman"/>
                        </a:rPr>
                        <a:t>т</a:t>
                      </a:r>
                      <a:endParaRPr lang="ru-RU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1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US" sz="2000" dirty="0">
                          <a:latin typeface="Cambria"/>
                          <a:ea typeface="Cambria"/>
                          <a:cs typeface="Times New Roman"/>
                        </a:rPr>
                        <a:t>а</a:t>
                      </a:r>
                      <a:endParaRPr lang="ru-RU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endParaRPr lang="en-US" sz="20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888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rc_mi" descr="http://i081.radikal.ru/0910/60/a5c6450d486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96752"/>
            <a:ext cx="4248472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92500" lnSpcReduction="10000"/>
          </a:bodyPr>
          <a:lstStyle/>
          <a:p>
            <a:pPr marL="0" indent="12700">
              <a:buNone/>
            </a:pPr>
            <a:r>
              <a:rPr lang="en-US" sz="2000" u="sng" dirty="0" smtClean="0">
                <a:hlinkClick r:id="rId2"/>
              </a:rPr>
              <a:t>http://www.google.ru/url?sa=i&amp;rct=j&amp;q=&amp;esrc=s&amp;source=images&amp;cd=&amp;cad=rja&amp;docid=-Q3s10Dzh8HT6M&amp;tbnid=giyB0pLwXLPMvM:&amp;ved=0CAUQjRw&amp;url=http%3A%2F%2Fwww.livelib.ru%2Fbook%2F1000221739&amp;ei=SdPzUqnyDo7n4QT4g4DIAg&amp;bvm=bv.60983673,d.bGE&amp;psig=AFQjCNG7Dtg_4vHC68gg8FReeuB8E5B6kw&amp;ust=1391795589276872</a:t>
            </a:r>
            <a:endParaRPr lang="ru-RU" sz="2000" dirty="0" smtClean="0"/>
          </a:p>
          <a:p>
            <a:pPr marL="0" indent="12700">
              <a:buNone/>
            </a:pPr>
            <a:r>
              <a:rPr lang="en-US" sz="2000" u="sng" dirty="0" smtClean="0">
                <a:hlinkClick r:id="rId3"/>
              </a:rPr>
              <a:t>http://moy-maluch.com/wp-content/uploads/2013/02/%D0%BA%D0%BE%D1%82-%D0%B2-%D1%81%D0%B0%D0%BF%D0%BE%D0%B3%D0%B0%D1%85-300x200.jpg</a:t>
            </a:r>
            <a:endParaRPr lang="ru-RU" sz="2000" dirty="0" smtClean="0"/>
          </a:p>
          <a:p>
            <a:pPr marL="0" indent="12700">
              <a:buNone/>
            </a:pPr>
            <a:r>
              <a:rPr lang="en-US" sz="2000" u="sng" dirty="0" smtClean="0">
                <a:hlinkClick r:id="rId4"/>
              </a:rPr>
              <a:t>http://moy-maluch.com/wp-content/uploads/2013/02/%D0%BA%D0%BE%D1%82-%D0%B2-%D1%81%D0%B0%D0%BF%D0%BE%D0%B3%D0%B0%D1%85-21-300x250.jpg</a:t>
            </a:r>
            <a:endParaRPr lang="ru-RU" sz="2000" dirty="0" smtClean="0"/>
          </a:p>
          <a:p>
            <a:pPr marL="0" indent="12700">
              <a:buNone/>
            </a:pPr>
            <a:r>
              <a:rPr lang="en-US" sz="2000" u="sng" dirty="0" smtClean="0">
                <a:hlinkClick r:id="rId5"/>
              </a:rPr>
              <a:t>http://www.google.ru/url?sa=i&amp;rct=j&amp;q=&amp;esrc=s&amp;source=images&amp;cd=&amp;cad=rja&amp;docid=-Q3s10Dzh8HT6M&amp;tbnid=giyB0pLwXLPMvM:&amp;ved=0CAUQjRw&amp;url=http%3A%2F%2Fpae-alina.narod.ru%2F16skaz.htm&amp;ei=JM7zUpKeF8Tv4gSlsYGoCQ&amp;bvm=bv.60983673,d.bGE&amp;psig=AFQjCNG7Dtg_4vHC68gg8FReeuB8E5B6kw&amp;ust=1391795589276872</a:t>
            </a:r>
            <a:endParaRPr lang="ru-RU" sz="2000" dirty="0" smtClean="0"/>
          </a:p>
          <a:p>
            <a:pPr marL="0" indent="12700">
              <a:buNone/>
            </a:pPr>
            <a:endParaRPr lang="ru-RU" sz="2000" u="sng" dirty="0" smtClean="0">
              <a:hlinkClick r:id="rId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209</Words>
  <Application>Microsoft Office PowerPoint</Application>
  <PresentationFormat>Экран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По горизонтали: </vt:lpstr>
      <vt:lpstr>По вертикали:</vt:lpstr>
      <vt:lpstr>Проверь себя</vt:lpstr>
      <vt:lpstr>Информационные 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11</cp:revision>
  <dcterms:created xsi:type="dcterms:W3CDTF">2013-10-31T19:41:57Z</dcterms:created>
  <dcterms:modified xsi:type="dcterms:W3CDTF">2014-02-06T18:59:07Z</dcterms:modified>
</cp:coreProperties>
</file>