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8" r:id="rId9"/>
    <p:sldId id="263" r:id="rId10"/>
    <p:sldId id="264" r:id="rId11"/>
    <p:sldId id="265" r:id="rId12"/>
    <p:sldId id="269" r:id="rId13"/>
    <p:sldId id="270" r:id="rId14"/>
    <p:sldId id="271" r:id="rId15"/>
    <p:sldId id="261" r:id="rId16"/>
    <p:sldId id="262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32976" cy="612068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ПДД 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и правила безопасности </a:t>
            </a: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для всех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7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1967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Если случилась беда ищи подручные средства , близко не подходи.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6443870" cy="3941117"/>
          </a:xfrm>
        </p:spPr>
      </p:pic>
    </p:spTree>
    <p:extLst>
      <p:ext uri="{BB962C8B-B14F-4D97-AF65-F5344CB8AC3E}">
        <p14:creationId xmlns:p14="http://schemas.microsoft.com/office/powerpoint/2010/main" val="35985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Вызывай спасателей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012632" cy="4711612"/>
          </a:xfrm>
        </p:spPr>
      </p:pic>
    </p:spTree>
    <p:extLst>
      <p:ext uri="{BB962C8B-B14F-4D97-AF65-F5344CB8AC3E}">
        <p14:creationId xmlns:p14="http://schemas.microsoft.com/office/powerpoint/2010/main" val="366342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Отдыхай и катайся в специально отведённых для этого местах!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88432" cy="291632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82" y="1916832"/>
            <a:ext cx="4638118" cy="289882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301193"/>
            <a:ext cx="4248472" cy="25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4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Дома будь осторожен с огнём!!!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Звони     </a:t>
            </a:r>
            <a:r>
              <a:rPr lang="ru-RU" sz="8900" dirty="0" smtClean="0">
                <a:solidFill>
                  <a:srgbClr val="C00000"/>
                </a:solidFill>
              </a:rPr>
              <a:t>01</a:t>
            </a:r>
            <a:endParaRPr lang="ru-RU" sz="89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0" y="1988840"/>
            <a:ext cx="4104456" cy="410445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7" y="2132856"/>
            <a:ext cx="5079740" cy="3384376"/>
          </a:xfrm>
        </p:spPr>
      </p:pic>
    </p:spTree>
    <p:extLst>
      <p:ext uri="{BB962C8B-B14F-4D97-AF65-F5344CB8AC3E}">
        <p14:creationId xmlns:p14="http://schemas.microsoft.com/office/powerpoint/2010/main" val="32552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628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Не туши пожар самостоятельно ,       звони </a:t>
            </a:r>
            <a:r>
              <a:rPr lang="ru-RU" sz="8000" dirty="0" smtClean="0">
                <a:solidFill>
                  <a:srgbClr val="FF0000"/>
                </a:solidFill>
              </a:rPr>
              <a:t>01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518279" cy="488666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55" y="2060848"/>
            <a:ext cx="5198016" cy="3640279"/>
          </a:xfrm>
        </p:spPr>
      </p:pic>
    </p:spTree>
    <p:extLst>
      <p:ext uri="{BB962C8B-B14F-4D97-AF65-F5344CB8AC3E}">
        <p14:creationId xmlns:p14="http://schemas.microsoft.com/office/powerpoint/2010/main" val="421347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0"/>
            <a:ext cx="8016952" cy="84124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Не навреди красоте в лесу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63" y="3469258"/>
            <a:ext cx="5055637" cy="336831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40768"/>
            <a:ext cx="5158165" cy="3646983"/>
          </a:xfrm>
        </p:spPr>
      </p:pic>
    </p:spTree>
    <p:extLst>
      <p:ext uri="{BB962C8B-B14F-4D97-AF65-F5344CB8AC3E}">
        <p14:creationId xmlns:p14="http://schemas.microsoft.com/office/powerpoint/2010/main" val="373583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0404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Если в лесу ты увидел пожар , быстро звони в МЧС и беги!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Бежать надо так, чтоб ветер дул тебе на встречу.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6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38762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Не забывай эти простые правила и Ваша семья всегда будет счастливой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32782"/>
            <a:ext cx="6116164" cy="4525962"/>
          </a:xfrm>
        </p:spPr>
      </p:pic>
    </p:spTree>
    <p:extLst>
      <p:ext uri="{BB962C8B-B14F-4D97-AF65-F5344CB8AC3E}">
        <p14:creationId xmlns:p14="http://schemas.microsoft.com/office/powerpoint/2010/main" val="68164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412776"/>
            <a:ext cx="3984504" cy="51125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Презентацию подготовила </a:t>
            </a:r>
            <a:br>
              <a:rPr lang="ru-RU" sz="2400" dirty="0" smtClean="0"/>
            </a:br>
            <a:r>
              <a:rPr lang="ru-RU" sz="2400" dirty="0" smtClean="0"/>
              <a:t>учитель  ГБОУ СОШ № 800</a:t>
            </a:r>
            <a:br>
              <a:rPr lang="ru-RU" sz="2400" dirty="0" smtClean="0"/>
            </a:br>
            <a:r>
              <a:rPr lang="ru-RU" sz="2400" dirty="0" err="1" smtClean="0"/>
              <a:t>Купцова</a:t>
            </a:r>
            <a:r>
              <a:rPr lang="ru-RU" sz="2400" dirty="0" smtClean="0"/>
              <a:t> Ольга Анатольевна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872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Чтобы не было беды 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дорогу где надо переходи!!!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47" y="1772816"/>
            <a:ext cx="5485118" cy="41138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91000" cy="4157472"/>
          </a:xfrm>
        </p:spPr>
      </p:pic>
    </p:spTree>
    <p:extLst>
      <p:ext uri="{BB962C8B-B14F-4D97-AF65-F5344CB8AC3E}">
        <p14:creationId xmlns:p14="http://schemas.microsoft.com/office/powerpoint/2010/main" val="965872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Найди нужный знак и смело иди , но по сторонам гляди!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91000" cy="419798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50802"/>
            <a:ext cx="4714412" cy="3626470"/>
          </a:xfrm>
        </p:spPr>
      </p:pic>
    </p:spTree>
    <p:extLst>
      <p:ext uri="{BB962C8B-B14F-4D97-AF65-F5344CB8AC3E}">
        <p14:creationId xmlns:p14="http://schemas.microsoft.com/office/powerpoint/2010/main" val="408759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Под землю спускайся и машин не бойся!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543300" cy="47244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2" y="1484784"/>
            <a:ext cx="5379178" cy="4034383"/>
          </a:xfrm>
        </p:spPr>
      </p:pic>
    </p:spTree>
    <p:extLst>
      <p:ext uri="{BB962C8B-B14F-4D97-AF65-F5344CB8AC3E}">
        <p14:creationId xmlns:p14="http://schemas.microsoft.com/office/powerpoint/2010/main" val="339830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Можешь поверху пройти , машин не встретишь на пути!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829100" cy="38291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50396"/>
            <a:ext cx="5155557" cy="2909661"/>
          </a:xfrm>
        </p:spPr>
      </p:pic>
    </p:spTree>
    <p:extLst>
      <p:ext uri="{BB962C8B-B14F-4D97-AF65-F5344CB8AC3E}">
        <p14:creationId xmlns:p14="http://schemas.microsoft.com/office/powerpoint/2010/main" val="385590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Не отвлекай водителя , от этого зависит и твоя жизнь!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12144"/>
            <a:ext cx="4267200" cy="3810000"/>
          </a:xfrm>
        </p:spPr>
      </p:pic>
    </p:spTree>
    <p:extLst>
      <p:ext uri="{BB962C8B-B14F-4D97-AF65-F5344CB8AC3E}">
        <p14:creationId xmlns:p14="http://schemas.microsoft.com/office/powerpoint/2010/main" val="175433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Железная дорога - опасное место!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34" y="1554163"/>
            <a:ext cx="6046132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1340768"/>
            <a:ext cx="2627784" cy="23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2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57200"/>
            <a:ext cx="9505056" cy="84124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трагедии можно было избежать.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7" y="2060848"/>
            <a:ext cx="4461707" cy="356044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97" y="2132856"/>
            <a:ext cx="4707103" cy="3530327"/>
          </a:xfrm>
        </p:spPr>
      </p:pic>
    </p:spTree>
    <p:extLst>
      <p:ext uri="{BB962C8B-B14F-4D97-AF65-F5344CB8AC3E}">
        <p14:creationId xmlns:p14="http://schemas.microsoft.com/office/powerpoint/2010/main" val="92886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Водоём не место для прогулок!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" y="1988840"/>
            <a:ext cx="5491501" cy="365710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73" y="1988840"/>
            <a:ext cx="3634827" cy="3634827"/>
          </a:xfrm>
        </p:spPr>
      </p:pic>
    </p:spTree>
    <p:extLst>
      <p:ext uri="{BB962C8B-B14F-4D97-AF65-F5344CB8AC3E}">
        <p14:creationId xmlns:p14="http://schemas.microsoft.com/office/powerpoint/2010/main" val="316663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132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ПДД  и правила безопасности  для всех</vt:lpstr>
      <vt:lpstr>Чтобы не было беды ,  дорогу где надо переходи!!!</vt:lpstr>
      <vt:lpstr>Найди нужный знак и смело иди , но по сторонам гляди!</vt:lpstr>
      <vt:lpstr>Под землю спускайся и машин не бойся!</vt:lpstr>
      <vt:lpstr>Можешь поверху пройти , машин не встретишь на пути!</vt:lpstr>
      <vt:lpstr>Не отвлекай водителя , от этого зависит и твоя жизнь!</vt:lpstr>
      <vt:lpstr>Железная дорога - опасное место!</vt:lpstr>
      <vt:lpstr>трагедии можно было избежать.</vt:lpstr>
      <vt:lpstr>Водоём не место для прогулок!</vt:lpstr>
      <vt:lpstr>Если случилась беда ищи подручные средства , близко не подходи.</vt:lpstr>
      <vt:lpstr>Вызывай спасателей</vt:lpstr>
      <vt:lpstr>Отдыхай и катайся в специально отведённых для этого местах!</vt:lpstr>
      <vt:lpstr>Дома будь осторожен с огнём!!! Звони     01</vt:lpstr>
      <vt:lpstr>Не туши пожар самостоятельно ,       звони 01</vt:lpstr>
      <vt:lpstr>Не навреди красоте в лесу</vt:lpstr>
      <vt:lpstr>Если в лесу ты увидел пожар , быстро звони в МЧС и беги! Бежать надо так, чтоб ветер дул тебе на встречу.</vt:lpstr>
      <vt:lpstr>Не забывай эти простые правила и Ваша семья всегда будет счастливой</vt:lpstr>
      <vt:lpstr>Презентацию подготовила  учитель  ГБОУ СОШ № 800 Купцова Ольга Анатольевна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ПДД  и правила безопасности  для всех</dc:title>
  <dc:creator>user</dc:creator>
  <cp:lastModifiedBy>user</cp:lastModifiedBy>
  <cp:revision>7</cp:revision>
  <dcterms:created xsi:type="dcterms:W3CDTF">2012-12-21T09:01:10Z</dcterms:created>
  <dcterms:modified xsi:type="dcterms:W3CDTF">2014-01-17T19:09:52Z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1073638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D6.0.3</vt:lpwstr>
  </property>
</Properties>
</file>