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70" r:id="rId12"/>
    <p:sldId id="273" r:id="rId13"/>
    <p:sldId id="272" r:id="rId14"/>
    <p:sldId id="271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image" Target="../media/image27.jpeg"/><Relationship Id="rId4" Type="http://schemas.openxmlformats.org/officeDocument/2006/relationships/image" Target="../media/image2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4 «Д»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Классный руководитель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Валентина Николаевна Власова</a:t>
            </a:r>
          </a:p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2009 год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357298"/>
            <a:ext cx="4786346" cy="1015663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Классный час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AG00040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5" y="285728"/>
            <a:ext cx="2962161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ПРИЁМЫ ЗАПОМИНАНИЯ: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9"/>
            <a:ext cx="8229600" cy="1500198"/>
          </a:xfr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Приём «Накручивание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             на </a:t>
            </a:r>
            <a:r>
              <a:rPr lang="ru-RU" sz="3600" b="1" dirty="0" smtClean="0">
                <a:solidFill>
                  <a:srgbClr val="7030A0"/>
                </a:solidFill>
              </a:rPr>
              <a:t>карандаш»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ED00184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93683">
            <a:off x="5451470" y="1505449"/>
            <a:ext cx="3758272" cy="16430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3429000"/>
            <a:ext cx="8286808" cy="1569660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Проверь себя: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рука, мальчик, глаза, банан, волосы, кошка, липа, обезьяна, ромашка, нос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Picture 9" descr="C:\Documents and Settings\1\Рабочий стол\картинки для презентаций\J015107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857760"/>
            <a:ext cx="1830387" cy="1795463"/>
          </a:xfrm>
          <a:prstGeom prst="rect">
            <a:avLst/>
          </a:prstGeom>
          <a:noFill/>
        </p:spPr>
      </p:pic>
      <p:pic>
        <p:nvPicPr>
          <p:cNvPr id="3074" name="Picture 2" descr="C:\Documents and Settings\1\Рабочий стол\картинки для презентаций\BD19563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4929198"/>
            <a:ext cx="1714512" cy="1643074"/>
          </a:xfrm>
          <a:prstGeom prst="rect">
            <a:avLst/>
          </a:prstGeom>
          <a:noFill/>
        </p:spPr>
      </p:pic>
      <p:pic>
        <p:nvPicPr>
          <p:cNvPr id="3075" name="Picture 3" descr="C:\Documents and Settings\1\Рабочий стол\картинки для презентаций\J009916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143512"/>
            <a:ext cx="1643074" cy="1500174"/>
          </a:xfrm>
          <a:prstGeom prst="rect">
            <a:avLst/>
          </a:prstGeom>
          <a:noFill/>
        </p:spPr>
      </p:pic>
      <p:pic>
        <p:nvPicPr>
          <p:cNvPr id="3076" name="Picture 4" descr="C:\Documents and Settings\1\Рабочий стол\картинки для презентаций\NA02125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5143512"/>
            <a:ext cx="1203325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бы это значило?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4143404" cy="4143404"/>
          </a:xfr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Узелок на память»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«Заруби себе на носу»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«Намотай на ус»</a:t>
            </a:r>
          </a:p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857892"/>
            <a:ext cx="8143932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Рисунки - пиктограммы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:\Новая папка\Изображение 149.jpg"/>
          <p:cNvPicPr>
            <a:picLocks noChangeAspect="1" noChangeArrowheads="1"/>
          </p:cNvPicPr>
          <p:nvPr/>
        </p:nvPicPr>
        <p:blipFill>
          <a:blip r:embed="rId2">
            <a:lum bright="23000" contrast="48000"/>
          </a:blip>
          <a:srcRect l="9196" t="13919" r="63209" b="56338"/>
          <a:stretch>
            <a:fillRect/>
          </a:stretch>
        </p:blipFill>
        <p:spPr bwMode="auto">
          <a:xfrm rot="10800000">
            <a:off x="4929190" y="1357298"/>
            <a:ext cx="4000528" cy="414340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ПРИЁМЫ ЗАПОМИНАНИЯ: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5"/>
            <a:ext cx="8229600" cy="1500198"/>
          </a:xfr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Приём «Рисуночное письмо»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Documents and Settings\1\Рабочий стол\картинки для презентаций\PRRT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429132"/>
            <a:ext cx="1857388" cy="2000264"/>
          </a:xfrm>
          <a:prstGeom prst="rect">
            <a:avLst/>
          </a:prstGeom>
          <a:noFill/>
        </p:spPr>
      </p:pic>
      <p:pic>
        <p:nvPicPr>
          <p:cNvPr id="4099" name="Picture 3" descr="C:\Documents and Settings\1\Рабочий стол\картинки для презентаций\RECYCLE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786322"/>
            <a:ext cx="2357454" cy="1643074"/>
          </a:xfrm>
          <a:prstGeom prst="rect">
            <a:avLst/>
          </a:prstGeom>
          <a:noFill/>
        </p:spPr>
      </p:pic>
      <p:pic>
        <p:nvPicPr>
          <p:cNvPr id="4100" name="Picture 4" descr="C:\Documents and Settings\1\Рабочий стол\картинки для презентаций\SO00913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000372"/>
            <a:ext cx="1695450" cy="1598613"/>
          </a:xfrm>
          <a:prstGeom prst="rect">
            <a:avLst/>
          </a:prstGeom>
          <a:noFill/>
        </p:spPr>
      </p:pic>
      <p:pic>
        <p:nvPicPr>
          <p:cNvPr id="4101" name="Picture 5" descr="C:\Documents and Settings\1\Рабочий стол\картинки для презентаций\SY00170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000108"/>
            <a:ext cx="1928826" cy="1714512"/>
          </a:xfrm>
          <a:prstGeom prst="rect">
            <a:avLst/>
          </a:prstGeom>
          <a:noFill/>
        </p:spPr>
      </p:pic>
      <p:pic>
        <p:nvPicPr>
          <p:cNvPr id="4102" name="Picture 6" descr="C:\Documents and Settings\1\Рабочий стол\картинки для презентаций\NA02009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429000"/>
            <a:ext cx="1798637" cy="1452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1\Рабочий стол\картинки для презентаций\картинки\oceans\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ПРИЁМЫ ЗАПОМИНАНИЯ: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4143404" cy="5143536"/>
          </a:xfr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Приём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«Рисуночное письмо»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Проверь себя: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весёлый праздник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тяжёлая работа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развитие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вкусный ужин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смелый поступок гололедица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31" name="Picture 7" descr="C:\Documents and Settings\1\Рабочий стол\картинки для презентаций\HH0192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214818"/>
            <a:ext cx="1928826" cy="2000264"/>
          </a:xfrm>
          <a:prstGeom prst="rect">
            <a:avLst/>
          </a:prstGeom>
          <a:noFill/>
        </p:spPr>
      </p:pic>
      <p:pic>
        <p:nvPicPr>
          <p:cNvPr id="1032" name="Picture 8" descr="C:\Documents and Settings\1\Рабочий стол\картинки для презентаций\IN0095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1857388" cy="1357322"/>
          </a:xfrm>
          <a:prstGeom prst="rect">
            <a:avLst/>
          </a:prstGeom>
          <a:noFill/>
        </p:spPr>
      </p:pic>
      <p:pic>
        <p:nvPicPr>
          <p:cNvPr id="1034" name="Picture 10" descr="C:\Documents and Settings\1\Рабочий стол\картинки для презентаций\J01580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85439">
            <a:off x="7026716" y="1650428"/>
            <a:ext cx="1800971" cy="2059761"/>
          </a:xfrm>
          <a:prstGeom prst="rect">
            <a:avLst/>
          </a:prstGeom>
          <a:noFill/>
        </p:spPr>
      </p:pic>
      <p:pic>
        <p:nvPicPr>
          <p:cNvPr id="1035" name="Picture 11" descr="C:\Documents and Settings\1\Рабочий стол\картинки для презентаций\J020027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4714884"/>
            <a:ext cx="1849439" cy="1847850"/>
          </a:xfrm>
          <a:prstGeom prst="rect">
            <a:avLst/>
          </a:prstGeom>
          <a:noFill/>
        </p:spPr>
      </p:pic>
      <p:pic>
        <p:nvPicPr>
          <p:cNvPr id="1036" name="Picture 12" descr="C:\Documents and Settings\1\Рабочий стол\картинки для презентаций\J034165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071810"/>
            <a:ext cx="1928826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10 золотых правил запоминания: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ln w="57150"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1.Заинтересуйся изучаемым материалом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2.Прочитай материал, раздели на части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3. Осмысли каждую часть ,представь    последовательность событий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4.Поставь перед  собой цель на длительное, прочное запоминание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5.Запоминая прочитанное, опирайся на те виды памяти. которые у тебя лучше развиты 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10 золотых правил запоминания: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  <a:ln w="57150"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6.Не учи слишком много за один раз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Изучай материал порциями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7.Повторяй выученный материал, чередуя чтение по книге с повторением наизусть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8.Учи материал в определённый час, этим ты тренируешь свой мозг к наилучшему восприятию в одно и то же время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9.Повторяй выученный материал вечером перед сном и утром перед школой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10.Помни, что вначале нужно по-настоящему хотеть, чтобы мочь! 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571504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5614998" cy="5143536"/>
          </a:xfrm>
          <a:ln w="5715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Ум и память человеку даны для того, чтобы он их использовал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Не жалей трудов своих, чтобы тормошить и тренировать свою память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Помни, что хорошая память - это прежде всего хорошее здоровье! 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Верь в своё здоровье, занимайся им неустанно и оно обязательно будет.</a:t>
            </a:r>
          </a:p>
        </p:txBody>
      </p:sp>
      <p:pic>
        <p:nvPicPr>
          <p:cNvPr id="5" name="Рисунок 4" descr="HH00546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57166"/>
            <a:ext cx="2516972" cy="2571768"/>
          </a:xfrm>
          <a:prstGeom prst="rect">
            <a:avLst/>
          </a:prstGeom>
        </p:spPr>
      </p:pic>
      <p:pic>
        <p:nvPicPr>
          <p:cNvPr id="6" name="Рисунок 5" descr="J020027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41" y="3167961"/>
            <a:ext cx="3000364" cy="338945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785794"/>
            <a:ext cx="600079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Желаем здоровья 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хорошей памяти!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J009917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000636"/>
            <a:ext cx="7572428" cy="1457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ЕЁ ВЕЛИЧЕСТВО </a:t>
            </a:r>
            <a:r>
              <a:rPr lang="ru-RU" b="1" dirty="0" smtClean="0">
                <a:solidFill>
                  <a:srgbClr val="FF0000"/>
                </a:solidFill>
              </a:rPr>
              <a:t>- ЗАГАДКА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5214974" cy="5000660"/>
          </a:xfrm>
          <a:solidFill>
            <a:srgbClr val="FFFF99"/>
          </a:solidFill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Сколько будет пятью пять?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Как щебечут птицы?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Почему легко узнать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Наших близких лица?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Все вопросы без труда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Я смогу отставить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Потому, что нас всегда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Выручает …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SY01563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183" y="2928934"/>
            <a:ext cx="2191817" cy="20217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149310">
            <a:off x="5780012" y="1611110"/>
            <a:ext cx="218500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5х5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7402" r="10339" b="41310"/>
          <a:stretch>
            <a:fillRect/>
          </a:stretch>
        </p:blipFill>
        <p:spPr bwMode="auto">
          <a:xfrm>
            <a:off x="5643570" y="4630284"/>
            <a:ext cx="1928826" cy="20472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«ПАМЯТЬ»?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1928826"/>
          </a:xfrm>
          <a:ln w="571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Память – это способность человека запоминать, сохранять и передавать информацию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PE00014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357562"/>
            <a:ext cx="4399661" cy="30003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400684" cy="1328733"/>
          </a:xfr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«Память есть кладовая ума»  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А. Суворов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714744" y="4500570"/>
            <a:ext cx="5214974" cy="1428760"/>
          </a:xfrm>
          <a:prstGeom prst="rect">
            <a:avLst/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«Память человеку нужна для проявления души»                                             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Б.Паскаль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AN00790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857232"/>
            <a:ext cx="3293952" cy="3435790"/>
          </a:xfrm>
          <a:prstGeom prst="rect">
            <a:avLst/>
          </a:prstGeom>
        </p:spPr>
      </p:pic>
      <p:pic>
        <p:nvPicPr>
          <p:cNvPr id="6" name="Рисунок 5" descr="BD00146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1" y="3286124"/>
            <a:ext cx="3214710" cy="32861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3"/>
            <a:ext cx="4286280" cy="4429156"/>
          </a:xfrm>
          <a:ln w="5715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Память это медная доска, покрытая буквами, которые время от времени незаметно сглаживаются, если порой не обновлять их резцом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ED00019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700" y="1857364"/>
            <a:ext cx="4673300" cy="41017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2071678"/>
            <a:ext cx="3800444" cy="3714776"/>
          </a:xfr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Цель: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-  Развитие и совершенствование памяти;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-  знакомство с приёмами запоминания;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  <a:solidFill>
            <a:srgbClr val="0070C0"/>
          </a:solidFill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Тема:      Память и её тренировка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              Приёмы запоминания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n08-2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49" y="2687196"/>
            <a:ext cx="3877647" cy="30278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Виды памяти: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2000264"/>
          </a:xfr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rgbClr val="C00000"/>
                </a:solidFill>
              </a:rPr>
              <a:t>Зрительная</a:t>
            </a:r>
          </a:p>
          <a:p>
            <a:pPr algn="ctr"/>
            <a:r>
              <a:rPr lang="ru-RU" sz="3500" b="1" dirty="0" smtClean="0">
                <a:solidFill>
                  <a:srgbClr val="C00000"/>
                </a:solidFill>
              </a:rPr>
              <a:t>Слуховая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r"/>
            <a:r>
              <a:rPr lang="ru-RU" sz="3500" b="1" dirty="0" smtClean="0">
                <a:solidFill>
                  <a:srgbClr val="C00000"/>
                </a:solidFill>
              </a:rPr>
              <a:t>Двигательная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4143380"/>
            <a:ext cx="8229600" cy="2000264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Логическая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Образная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Осязательная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WB01748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85992"/>
            <a:ext cx="2928926" cy="1171570"/>
          </a:xfrm>
          <a:prstGeom prst="rect">
            <a:avLst/>
          </a:prstGeom>
        </p:spPr>
      </p:pic>
      <p:pic>
        <p:nvPicPr>
          <p:cNvPr id="6" name="Рисунок 5" descr="AN03500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2500306"/>
            <a:ext cx="1785950" cy="1772873"/>
          </a:xfrm>
          <a:prstGeom prst="rect">
            <a:avLst/>
          </a:prstGeom>
        </p:spPr>
      </p:pic>
      <p:pic>
        <p:nvPicPr>
          <p:cNvPr id="8" name="Рисунок 7" descr="SO00157_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3500438"/>
            <a:ext cx="1681026" cy="1728447"/>
          </a:xfrm>
          <a:prstGeom prst="rect">
            <a:avLst/>
          </a:prstGeom>
        </p:spPr>
      </p:pic>
      <p:pic>
        <p:nvPicPr>
          <p:cNvPr id="9" name="Рисунок 8" descr="BD09662_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5286388"/>
            <a:ext cx="1447112" cy="1571612"/>
          </a:xfrm>
          <a:prstGeom prst="rect">
            <a:avLst/>
          </a:prstGeom>
        </p:spPr>
      </p:pic>
      <p:pic>
        <p:nvPicPr>
          <p:cNvPr id="10" name="Рисунок 9" descr="AG00135_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786" y="5072074"/>
            <a:ext cx="2053843" cy="714380"/>
          </a:xfrm>
          <a:prstGeom prst="rect">
            <a:avLst/>
          </a:prstGeom>
        </p:spPr>
      </p:pic>
      <p:pic>
        <p:nvPicPr>
          <p:cNvPr id="11" name="Рисунок 10" descr="J0324694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1142984"/>
            <a:ext cx="1947878" cy="17493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ПРИЁМЫ ЗАПОМИНАНИЯ: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Приём классификации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Сыр,  платье, книга, колбаса, компот, шарф, карандаш, костюм, бумага, варенье, брюки, тетрадь, суп, ручка, блокнот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HH00625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071942"/>
            <a:ext cx="1428760" cy="1514128"/>
          </a:xfrm>
          <a:prstGeom prst="rect">
            <a:avLst/>
          </a:prstGeom>
        </p:spPr>
      </p:pic>
      <p:pic>
        <p:nvPicPr>
          <p:cNvPr id="7" name="Рисунок 6" descr="J0151041.WMF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4282" y="3929066"/>
            <a:ext cx="2143140" cy="2682383"/>
          </a:xfrm>
          <a:prstGeom prst="rect">
            <a:avLst/>
          </a:prstGeom>
        </p:spPr>
      </p:pic>
      <p:pic>
        <p:nvPicPr>
          <p:cNvPr id="9" name="Рисунок 8" descr="J0151047.WMF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97266" y="3643314"/>
            <a:ext cx="2646734" cy="2928934"/>
          </a:xfrm>
          <a:prstGeom prst="rect">
            <a:avLst/>
          </a:prstGeom>
        </p:spPr>
      </p:pic>
      <p:pic>
        <p:nvPicPr>
          <p:cNvPr id="8" name="Picture 6" descr="C:\Documents and Settings\1\Рабочий стол\картинки для презентаций\FD01074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214290"/>
            <a:ext cx="1184275" cy="879475"/>
          </a:xfrm>
          <a:prstGeom prst="rect">
            <a:avLst/>
          </a:prstGeom>
          <a:noFill/>
        </p:spPr>
      </p:pic>
      <p:pic>
        <p:nvPicPr>
          <p:cNvPr id="10" name="Picture 5" descr="C:\Documents and Settings\1\Рабочий стол\картинки для презентаций\ED00010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328347">
            <a:off x="4357686" y="4857760"/>
            <a:ext cx="1557968" cy="17430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ПРИЁМЫ ЗАПОМИНАНИЯ: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Приём классификации, проверь себя!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Сыр,  платье, книга, колбаса, компот, шарф, карандаш, костюм, бумага, варенье, брюки, тетрадь, суп, ручка, блокнот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8" name="Picture 2" descr="C:\Documents and Settings\1\Рабочий стол\картинки для презентаций\AG00004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0" y="214290"/>
            <a:ext cx="1333500" cy="1285875"/>
          </a:xfrm>
          <a:prstGeom prst="rect">
            <a:avLst/>
          </a:prstGeom>
          <a:noFill/>
        </p:spPr>
      </p:pic>
      <p:pic>
        <p:nvPicPr>
          <p:cNvPr id="10" name="Рисунок 9" descr="PH02736U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377079">
            <a:off x="5426575" y="3910824"/>
            <a:ext cx="4205323" cy="2823017"/>
          </a:xfrm>
          <a:prstGeom prst="rect">
            <a:avLst/>
          </a:prstGeom>
          <a:noFill/>
        </p:spPr>
      </p:pic>
      <p:pic>
        <p:nvPicPr>
          <p:cNvPr id="11" name="Picture 14" descr="C:\Documents and Settings\1\Рабочий стол\картинки для презентаций\PH02738U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214818"/>
            <a:ext cx="1857388" cy="2428892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2" name="Picture 4" descr="C:\Documents and Settings\1\Рабочий стол\картинки для презентаций\BS00135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14818"/>
            <a:ext cx="2500330" cy="2357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459</Words>
  <PresentationFormat>Экран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ЕЁ ВЕЛИЧЕСТВО - ЗАГАДКА</vt:lpstr>
      <vt:lpstr>Что такое «ПАМЯТЬ»?</vt:lpstr>
      <vt:lpstr>ПАМЯТЬ</vt:lpstr>
      <vt:lpstr>ПАМЯТЬ</vt:lpstr>
      <vt:lpstr>Тема:      Память и её тренировка               Приёмы запоминания</vt:lpstr>
      <vt:lpstr>Виды памяти:</vt:lpstr>
      <vt:lpstr>ПРИЁМЫ ЗАПОМИНАНИЯ:</vt:lpstr>
      <vt:lpstr>ПРИЁМЫ ЗАПОМИНАНИЯ:</vt:lpstr>
      <vt:lpstr>ПРИЁМЫ ЗАПОМИНАНИЯ:</vt:lpstr>
      <vt:lpstr>Что бы это значило?</vt:lpstr>
      <vt:lpstr>ПРИЁМЫ ЗАПОМИНАНИЯ:</vt:lpstr>
      <vt:lpstr>Слайд 13</vt:lpstr>
      <vt:lpstr>ПРИЁМЫ ЗАПОМИНАНИЯ:</vt:lpstr>
      <vt:lpstr>10 золотых правил запоминания:</vt:lpstr>
      <vt:lpstr>10 золотых правил запоминания:</vt:lpstr>
      <vt:lpstr>ПАМЯТЬ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53</cp:revision>
  <dcterms:modified xsi:type="dcterms:W3CDTF">2009-04-20T15:10:49Z</dcterms:modified>
</cp:coreProperties>
</file>