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814B09-A748-42AF-8B97-FE822F51E57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5EA8F2-4943-4DA3-9387-521E98D3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1" Type="http://schemas.openxmlformats.org/officeDocument/2006/relationships/image" Target="../media/image7.png"/><Relationship Id="rId7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3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21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microsoft.com/office/2007/relationships/hdphoto" Target="../media/hdphoto4.wdp"/><Relationship Id="rId2" Type="http://schemas.openxmlformats.org/officeDocument/2006/relationships/image" Target="../media/image8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Relationship Id="rId22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362/981986.5f/0_89c2d_dff20fa8_orig" TargetMode="External"/><Relationship Id="rId13" Type="http://schemas.openxmlformats.org/officeDocument/2006/relationships/hyperlink" Target="http://s017.radikal.ru/i429/1207/fd/41ceb3198aae.png" TargetMode="External"/><Relationship Id="rId3" Type="http://schemas.openxmlformats.org/officeDocument/2006/relationships/hyperlink" Target="http://www.sew-shop.com/product_info.php?currency=RUR&amp;info=p17457_Devochka-s-hvostikami-v-belo-sinem-letnem-plate.html" TargetMode="External"/><Relationship Id="rId7" Type="http://schemas.openxmlformats.org/officeDocument/2006/relationships/hyperlink" Target="http://s54.radikal.ru/i144/0811/ad/535f4c22808c.png" TargetMode="External"/><Relationship Id="rId12" Type="http://schemas.openxmlformats.org/officeDocument/2006/relationships/hyperlink" Target="http://i038.radikal.ru/0801/38/e3d0a258c3ba.png" TargetMode="External"/><Relationship Id="rId2" Type="http://schemas.openxmlformats.org/officeDocument/2006/relationships/hyperlink" Target="http://ru.gdefon.com/download/polki_shkaf_derevo/99883/1920x102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ackfriday.ru/catalog/temno-sinyaya-sumka-zhenskaya-modnaya-pola" TargetMode="External"/><Relationship Id="rId11" Type="http://schemas.openxmlformats.org/officeDocument/2006/relationships/hyperlink" Target="http://i006.radikal.ru/0801/1f/ea1a1407a4c0.png" TargetMode="External"/><Relationship Id="rId5" Type="http://schemas.openxmlformats.org/officeDocument/2006/relationships/hyperlink" Target="http://sumochka.com/catalog/bags/a4bags/nobel/18484.html" TargetMode="External"/><Relationship Id="rId15" Type="http://schemas.openxmlformats.org/officeDocument/2006/relationships/hyperlink" Target="http://toys.mg-server.ru/published/publicdata/TOYSMG/attachments/SC/products_pictures/11085.jpg" TargetMode="External"/><Relationship Id="rId10" Type="http://schemas.openxmlformats.org/officeDocument/2006/relationships/hyperlink" Target="http://s52.radikal.ru/i136/0909/7d/68abdc2283d5.png" TargetMode="External"/><Relationship Id="rId4" Type="http://schemas.openxmlformats.org/officeDocument/2006/relationships/hyperlink" Target="http://www.scorpio.ua/item/693" TargetMode="External"/><Relationship Id="rId9" Type="http://schemas.openxmlformats.org/officeDocument/2006/relationships/hyperlink" Target="http://lenagold.narod.ru/fon/clipart/v/vaza/vaza104.png" TargetMode="External"/><Relationship Id="rId14" Type="http://schemas.openxmlformats.org/officeDocument/2006/relationships/hyperlink" Target="http://www.torange.ru/Plants/Flowers/%D0%A8%D0%B8%D0%BA%D0%B0%D1%80%D0%BD%D0%B0%D1%8F-%D1%80%D0%BE%D0%B7%D0%B0-1703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Зина и Зоя в магазине</a:t>
            </a:r>
            <a:br>
              <a:rPr lang="ru-RU" dirty="0" smtClean="0"/>
            </a:br>
            <a:r>
              <a:rPr lang="ru-RU" sz="2000" dirty="0" smtClean="0"/>
              <a:t>дифференциация  звуков </a:t>
            </a:r>
            <a:r>
              <a:rPr lang="ru-RU" sz="2000" dirty="0" smtClean="0">
                <a:sym typeface="Symbol"/>
              </a:rPr>
              <a:t></a:t>
            </a:r>
            <a:r>
              <a:rPr lang="ru-RU" sz="2000" dirty="0" err="1" smtClean="0">
                <a:sym typeface="Symbol"/>
              </a:rPr>
              <a:t>з</a:t>
            </a:r>
            <a:r>
              <a:rPr lang="ru-RU" sz="2000" dirty="0" smtClean="0">
                <a:sym typeface="Symbol"/>
              </a:rPr>
              <a:t> и </a:t>
            </a:r>
            <a:r>
              <a:rPr lang="ru-RU" sz="2000" dirty="0" err="1" smtClean="0">
                <a:sym typeface="Symbol"/>
              </a:rPr>
              <a:t>з</a:t>
            </a:r>
            <a:r>
              <a:rPr lang="ru-RU" sz="2000" dirty="0" smtClean="0">
                <a:sym typeface="Symbol"/>
              </a:rPr>
              <a:t>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7772400" cy="91440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dirty="0" smtClean="0"/>
              <a:t>Полякова Нина Александровна</a:t>
            </a:r>
          </a:p>
          <a:p>
            <a:pPr lvl="0" algn="ctr"/>
            <a:r>
              <a:rPr lang="ru-RU" dirty="0" smtClean="0"/>
              <a:t>Учитель-логопед</a:t>
            </a:r>
          </a:p>
          <a:p>
            <a:pPr lvl="0" algn="ctr"/>
            <a:r>
              <a:rPr lang="ru-RU" dirty="0" smtClean="0"/>
              <a:t>МБОУ «СОШ с. Горнозаводска Невельского района Сахалинской области»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749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oys.mg-server.ru/published/publicdata/TOYSMG/attachments/SC/products_pictures/1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842620" cy="584262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83568" y="4509120"/>
            <a:ext cx="1368152" cy="1935636"/>
            <a:chOff x="683568" y="4509120"/>
            <a:chExt cx="1368152" cy="1935636"/>
          </a:xfrm>
        </p:grpSpPr>
        <p:pic>
          <p:nvPicPr>
            <p:cNvPr id="3" name="Picture 3" descr="C:\Users\User\Desktop\3008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2641" b="100000" l="177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83568" y="4509120"/>
              <a:ext cx="1152128" cy="1935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User\Desktop\1_3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ackgroundRemoval t="0" b="99429" l="4286" r="94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301208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380312" y="4509120"/>
            <a:ext cx="1337793" cy="2025624"/>
            <a:chOff x="7236296" y="4437112"/>
            <a:chExt cx="1337793" cy="2025624"/>
          </a:xfrm>
        </p:grpSpPr>
        <p:pic>
          <p:nvPicPr>
            <p:cNvPr id="4" name="Picture 4" descr="C:\Users\User\Desktop\17457_0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44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 flipH="1">
              <a:off x="7524328" y="4437112"/>
              <a:ext cx="1049761" cy="202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:\Users\User\Desktop\1000093230_2chUJtcictXhP5CrhwfI_bf_310x465.jp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ackgroundRemoval t="0" b="100000" l="968" r="97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236296" y="5445224"/>
              <a:ext cx="731523" cy="7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4043E-6 L 0.40573 -0.067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2636E-6 L -0.31493 -0.09436 " pathEditMode="relative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334309573_artgrafica.net_j48eirnozgu2axz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80390" y="260648"/>
            <a:ext cx="7272809" cy="46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В магазине\корзи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561" y="188640"/>
            <a:ext cx="964269" cy="12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008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41" b="100000" l="17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7189" y="3623184"/>
            <a:ext cx="1723237" cy="28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7457_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7380312" y="3645024"/>
            <a:ext cx="1534887" cy="29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В магазине\0_89c2d_dff20fa8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14102">
            <a:off x="5407230" y="214536"/>
            <a:ext cx="13001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В магазине\vaza1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535" y="1052736"/>
            <a:ext cx="808608" cy="11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В магазине\68abdc2283d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060" y="2556350"/>
            <a:ext cx="1101034" cy="13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В магазине\ea1a1407a4c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6657" flipH="1">
            <a:off x="6189317" y="2114063"/>
            <a:ext cx="1000774" cy="10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В магазине\e3d0a258c3b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680" y="1482146"/>
            <a:ext cx="1573710" cy="16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В магазине\41ceb3198aa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490" y="3205977"/>
            <a:ext cx="1962117" cy="15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_3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99429" l="4286" r="9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953" y="4481990"/>
            <a:ext cx="2086147" cy="20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В магазине\роза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rId17">
                    <a14:imgEffect>
                      <a14:backgroundRemoval t="2158" b="100000" l="9730" r="8973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4573407">
            <a:off x="5896227" y="2846907"/>
            <a:ext cx="909704" cy="1364556"/>
          </a:xfrm>
          <a:prstGeom prst="rect">
            <a:avLst/>
          </a:prstGeom>
          <a:noFill/>
        </p:spPr>
      </p:pic>
      <p:pic>
        <p:nvPicPr>
          <p:cNvPr id="1030" name="Picture 6" descr="C:\Users\User\Desktop\1000093230_2chUJtcictXhP5CrhwfI_bf_310x465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968" r="970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57970" y="4352806"/>
            <a:ext cx="2115334" cy="22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142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0858E-6 L 0.0033 0.717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8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5549E-6 L 0.40035 0.637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9769E-6 L 0.12899 0.702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3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8.95954E-6 L 0.03941 0.49295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3526E-6 L -0.26771 0.48254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8844E-6 L -0.03143 0.38821 " pathEditMode="relative" ptsTypes="AA">
                                      <p:cBhvr>
                                        <p:cTn id="3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94798E-6 L -0.22048 0.26219 " pathEditMode="relative" ptsTypes="AA">
                                      <p:cBhvr>
                                        <p:cTn id="3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2484E-6 L 0.07084 0.35692 " pathEditMode="relative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2"/>
              </a:rPr>
              <a:t>http://ru.gdefon.com/download/polki_shkaf_derevo/99883/1920x1026</a:t>
            </a:r>
            <a:r>
              <a:rPr lang="ru-RU" sz="1400" dirty="0" smtClean="0"/>
              <a:t> полки</a:t>
            </a:r>
          </a:p>
          <a:p>
            <a:r>
              <a:rPr lang="ru-RU" sz="1400" u="sng" dirty="0" smtClean="0">
                <a:hlinkClick r:id="rId3"/>
              </a:rPr>
              <a:t>http://www.sew-shop.com/product_info.php?currency=RUR&amp;info=p17457_Devochka-s-hvostikami-v-belo-sinem-letnem-plate.html</a:t>
            </a:r>
            <a:r>
              <a:rPr lang="ru-RU" sz="1400" dirty="0" smtClean="0"/>
              <a:t>   девочка в синем платье</a:t>
            </a:r>
          </a:p>
          <a:p>
            <a:r>
              <a:rPr lang="ru-RU" sz="1400" u="sng" dirty="0" smtClean="0">
                <a:hlinkClick r:id="rId4"/>
              </a:rPr>
              <a:t>http://www.scorpio.ua/item/693</a:t>
            </a:r>
            <a:r>
              <a:rPr lang="ru-RU" sz="1400" dirty="0" smtClean="0"/>
              <a:t> в зеленом платье</a:t>
            </a:r>
          </a:p>
          <a:p>
            <a:r>
              <a:rPr lang="ru-RU" sz="1400" u="sng" dirty="0" smtClean="0">
                <a:hlinkClick r:id="rId5"/>
              </a:rPr>
              <a:t>http://sumochka.com/catalog/bags/a4bags/nobel/18484.html</a:t>
            </a:r>
            <a:r>
              <a:rPr lang="ru-RU" sz="1400" dirty="0" smtClean="0"/>
              <a:t>    зеленая сумка</a:t>
            </a:r>
          </a:p>
          <a:p>
            <a:r>
              <a:rPr lang="ru-RU" sz="1400" u="sng" dirty="0" smtClean="0">
                <a:hlinkClick r:id="rId6"/>
              </a:rPr>
              <a:t>http://blackfriday.ru/catalog/temno-sinyaya-sumka-zhenskaya-modnaya-pola</a:t>
            </a:r>
            <a:r>
              <a:rPr lang="ru-RU" sz="1400" dirty="0" smtClean="0"/>
              <a:t>  синяя сумка</a:t>
            </a:r>
          </a:p>
          <a:p>
            <a:r>
              <a:rPr lang="ru-RU" sz="1400" u="sng" dirty="0" smtClean="0">
                <a:hlinkClick r:id="rId7"/>
              </a:rPr>
              <a:t>http://s54.radikal.ru/i144/0811/ad/535f4c22808c.png</a:t>
            </a:r>
            <a:r>
              <a:rPr lang="ru-RU" sz="1400" dirty="0" smtClean="0"/>
              <a:t> корзина</a:t>
            </a:r>
          </a:p>
          <a:p>
            <a:r>
              <a:rPr lang="ru-RU" sz="1400" u="sng" dirty="0" smtClean="0">
                <a:hlinkClick r:id="rId8"/>
              </a:rPr>
              <a:t>http://img-fotki.yandex.ru/get/9362/981986.5f/0_89c2d_dff20fa8_orig</a:t>
            </a:r>
            <a:r>
              <a:rPr lang="ru-RU" sz="1400" dirty="0" smtClean="0"/>
              <a:t>   зонт</a:t>
            </a:r>
          </a:p>
          <a:p>
            <a:r>
              <a:rPr lang="ru-RU" sz="1400" u="sng" dirty="0" smtClean="0">
                <a:hlinkClick r:id="rId9"/>
              </a:rPr>
              <a:t>http://lenagold.narod.ru/fon/clipart/v/vaza/vaza104.png</a:t>
            </a:r>
            <a:r>
              <a:rPr lang="ru-RU" sz="1400" dirty="0" smtClean="0"/>
              <a:t>  ваза </a:t>
            </a:r>
          </a:p>
          <a:p>
            <a:r>
              <a:rPr lang="ru-RU" sz="1400" u="sng" dirty="0" smtClean="0">
                <a:hlinkClick r:id="rId10"/>
              </a:rPr>
              <a:t>http://s52.radikal.ru/i136/0909/7d/68abdc2283d5.png</a:t>
            </a:r>
            <a:r>
              <a:rPr lang="ru-RU" sz="1400" dirty="0" smtClean="0"/>
              <a:t> зеркало </a:t>
            </a:r>
          </a:p>
          <a:p>
            <a:r>
              <a:rPr lang="ru-RU" sz="1400" u="sng" dirty="0" smtClean="0">
                <a:hlinkClick r:id="rId11"/>
              </a:rPr>
              <a:t>http://i006.radikal.ru/0801/1f/ea1a1407a4c0.png</a:t>
            </a:r>
            <a:r>
              <a:rPr lang="ru-RU" sz="1400" dirty="0" smtClean="0"/>
              <a:t> кукуруза</a:t>
            </a:r>
          </a:p>
          <a:p>
            <a:r>
              <a:rPr lang="ru-RU" sz="1400" u="sng" dirty="0" smtClean="0">
                <a:hlinkClick r:id="rId12"/>
              </a:rPr>
              <a:t>http://i038.radikal.ru/0801/38/e3d0a258c3ba.png</a:t>
            </a:r>
            <a:r>
              <a:rPr lang="ru-RU" sz="1400" dirty="0" smtClean="0"/>
              <a:t> зебра </a:t>
            </a:r>
          </a:p>
          <a:p>
            <a:r>
              <a:rPr lang="ru-RU" sz="1400" u="sng" dirty="0" smtClean="0">
                <a:hlinkClick r:id="rId13"/>
              </a:rPr>
              <a:t>http://s017.radikal.ru/i429/1207/fd/41ceb3198aae.png</a:t>
            </a:r>
            <a:r>
              <a:rPr lang="ru-RU" sz="1400" dirty="0" smtClean="0"/>
              <a:t> обезьяна </a:t>
            </a:r>
          </a:p>
          <a:p>
            <a:r>
              <a:rPr lang="ru-RU" sz="1400" u="sng" dirty="0" smtClean="0">
                <a:hlinkClick r:id="rId14"/>
              </a:rPr>
              <a:t>http://www.torange.ru/Plants/Flowers/%D0%A8%D0%B8%D0%BA%D0%B0%D1%80%D0%BD%D0%B0%D1%8F-%D1%80%D0%BE%D0%B7%D0%B0-17038.html</a:t>
            </a:r>
            <a:r>
              <a:rPr lang="ru-RU" sz="1400" dirty="0" smtClean="0"/>
              <a:t> роза</a:t>
            </a:r>
          </a:p>
          <a:p>
            <a:r>
              <a:rPr lang="ru-RU" sz="1400" u="sng" dirty="0" smtClean="0">
                <a:hlinkClick r:id="rId15"/>
              </a:rPr>
              <a:t>http://toys.mg-server.ru/published/publicdata/TOYSMG/attachments/SC/products_pictures/11085.jpg</a:t>
            </a:r>
            <a:r>
              <a:rPr lang="ru-RU" sz="1400" dirty="0" smtClean="0"/>
              <a:t> магазин</a:t>
            </a:r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620688"/>
            <a:ext cx="597666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Использованные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242</TotalTime>
  <Words>88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Зина и Зоя в магазине дифференциация  звуков з и з</vt:lpstr>
      <vt:lpstr>Слайд 2</vt:lpstr>
      <vt:lpstr>Слайд 3</vt:lpstr>
      <vt:lpstr>Слайд 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Н.А.</dc:creator>
  <cp:lastModifiedBy>user</cp:lastModifiedBy>
  <cp:revision>29</cp:revision>
  <dcterms:created xsi:type="dcterms:W3CDTF">2013-12-22T12:50:07Z</dcterms:created>
  <dcterms:modified xsi:type="dcterms:W3CDTF">2014-01-15T01:57:45Z</dcterms:modified>
</cp:coreProperties>
</file>