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64C15E-842A-41CC-B0DC-66402413D54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9828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8284B-EE83-476A-93B0-DB43CF275E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61884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7554-BA0F-43A7-B52E-29EF2BE1F0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5336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4323-B616-4045-909C-43B2B852F2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24283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74A80-A6FE-47A2-BDC7-49C1AF50CD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05233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CB403-6F75-4E24-AB3A-645459B7DB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56774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651F34-C3F9-41E0-AD60-A2306B093F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0707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78AD-2F14-4C3A-A53C-66E1101843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26029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50EC-33B6-4ED6-A425-E4638B6FE8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81785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B7827-1699-4E7F-98F5-0FBD66E871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2782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91602-762F-4483-9AAE-AE6E9A0C22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00353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185574-762D-4ADF-A749-08E9A2AE40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29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de.img.seen.by/user/r-p-h/img/w1024/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airticket.com/bucharest-berne.php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813" y="928688"/>
            <a:ext cx="6429375" cy="2357437"/>
          </a:xfrm>
        </p:spPr>
        <p:txBody>
          <a:bodyPr/>
          <a:lstStyle/>
          <a:p>
            <a:pPr eaLnBrk="1" hangingPunct="1"/>
            <a:r>
              <a:rPr lang="en-US" smtClean="0"/>
              <a:t>      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   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en-US" smtClean="0"/>
              <a:t>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</a:t>
            </a:r>
            <a:r>
              <a:rPr lang="en-US" sz="7200" smtClean="0"/>
              <a:t>Die</a:t>
            </a:r>
            <a:r>
              <a:rPr lang="en-US" smtClean="0"/>
              <a:t> </a:t>
            </a:r>
            <a:r>
              <a:rPr lang="en-US" sz="7200" smtClean="0"/>
              <a:t>Schweiz</a:t>
            </a:r>
            <a:br>
              <a:rPr lang="en-US" sz="7200" smtClean="0"/>
            </a:br>
            <a:r>
              <a:rPr lang="en-US" sz="7200" smtClean="0"/>
              <a:t>      </a:t>
            </a:r>
            <a:endParaRPr lang="ru-RU" sz="5400" smtClean="0"/>
          </a:p>
        </p:txBody>
      </p:sp>
      <p:pic>
        <p:nvPicPr>
          <p:cNvPr id="5123" name="Picture 11" descr="Fahne Schwei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4970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Flight tickets Switzer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636912"/>
            <a:ext cx="5149205" cy="382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395536" y="2034948"/>
            <a:ext cx="900112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5757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512" y="908720"/>
            <a:ext cx="8351640" cy="1290108"/>
          </a:xfrm>
        </p:spPr>
        <p:txBody>
          <a:bodyPr/>
          <a:lstStyle/>
          <a:p>
            <a:pPr marL="365760" lvl="0" indent="-256032" algn="ctr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Schweiz </a:t>
            </a:r>
            <a:r>
              <a:rPr lang="de-DE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liegt in Mitteleuropa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Die </a:t>
            </a:r>
            <a:r>
              <a:rPr lang="de-DE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Schweiz ist </a:t>
            </a:r>
            <a:r>
              <a:rPr lang="de-DE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ein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richtiges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Mosaikland</a:t>
            </a:r>
            <a:r>
              <a:rPr lang="de-DE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lang="de-DE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de-DE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der aus  23  Kantonen und 3  Halbkantonen besteht.</a:t>
            </a:r>
            <a:r>
              <a:rPr lang="de-DE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de-DE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karte_europa-c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2204864"/>
            <a:ext cx="3650431" cy="434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gutach.de/allgemein/bilder/schweiz-kantone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554940" cy="342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458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125" lvl="0" indent="-255588" algn="ctr">
              <a:spcBef>
                <a:spcPts val="300"/>
              </a:spcBef>
            </a:pPr>
            <a:r>
              <a:rPr lang="de-DE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Die Landessprachen der Schweiz sind </a:t>
            </a:r>
            <a:r>
              <a:rPr lang="de-DE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Deutsch</a:t>
            </a:r>
            <a:r>
              <a:rPr lang="de-DE" sz="24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de-DE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(65 Prozent der Bevölkerung),</a:t>
            </a:r>
            <a:r>
              <a:rPr lang="de-DE" sz="24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de-DE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Französisch</a:t>
            </a:r>
            <a:r>
              <a:rPr lang="de-DE" sz="24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de-DE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(18 Prozent) und </a:t>
            </a:r>
            <a:r>
              <a:rPr lang="de-DE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Italienisch</a:t>
            </a:r>
            <a:r>
              <a:rPr lang="de-DE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de-DE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(10 Prozent).</a:t>
            </a:r>
            <a:r>
              <a:rPr lang="de-DE" sz="24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de-DE" sz="24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mhtml:file://C:\Documents%20and%20Settings\All%20Users\Документы\Schweiz\Результат%20поиска%20Google%20для%20http--www_gutach_de-allgemein-bilder-schweiz-kantone_gif.mht!http://www.gutach.de/allgemein/bilder/swspra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99288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4067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5112568" cy="1260139"/>
          </a:xfrm>
        </p:spPr>
        <p:txBody>
          <a:bodyPr/>
          <a:lstStyle/>
          <a:p>
            <a:pPr marL="365760" indent="-256032" algn="ctr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Schweiz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ist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ein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Gebirgsland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Schweizer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Alpen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000 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mygeo.info/landkarten/schweiz/schweiz_uebersichtskart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888432" cy="449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32048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Картинка 2 из 754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540835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74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höchste Berg ist das Matterhorn mit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4478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Metern. Es 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liegt an der Grenze zwischen der Schweiz und Italien.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Schweiz und das Matterho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816424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Matterhorn in der Schwe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888432" cy="437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845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lick auf den Genfer See und die Berge am franzцsischen Ufer: Im Schatten der Rivalin Gen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032448" cy="421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Genfer S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68714"/>
            <a:ext cx="4317627" cy="287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www.sauermann-online.de/privat/pics/swiss/p71901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5"/>
            <a:ext cx="4317627" cy="27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de-DE" sz="2400" dirty="0" smtClean="0">
                <a:latin typeface="Arial" charset="0"/>
                <a:cs typeface="Arial" charset="0"/>
              </a:rPr>
              <a:t>    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der Genfer See         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51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/>
          <a:lstStyle/>
          <a:p>
            <a:r>
              <a:rPr lang="de-DE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de-DE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  </a:t>
            </a:r>
            <a:r>
              <a:rPr lang="de-DE" sz="32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Bern </a:t>
            </a:r>
            <a:r>
              <a:rPr lang="de-DE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die Hauptstadt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bernhotelreservation.com/wp-content/gallery/bern/bern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216">
            <a:off x="4986532" y="1544051"/>
            <a:ext cx="3986368" cy="239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Bilete de avion Bucuresti - Bern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107">
            <a:off x="4582638" y="4025787"/>
            <a:ext cx="4311759" cy="260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images.gadmin.ch/n4341/images/detail/HintergrndInfoBer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2110">
            <a:off x="161179" y="3988917"/>
            <a:ext cx="4208607" cy="245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ttp://travelguide.all-about-switzerland.info/berne/bern-nydegg-aare_2104_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167">
            <a:off x="87586" y="1528777"/>
            <a:ext cx="4496304" cy="240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Genfer See by LuWi7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62" y="5033528"/>
            <a:ext cx="1937370" cy="154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968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40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                                  Die Schweiz       </vt:lpstr>
      <vt:lpstr> Die Schweiz liegt in Mitteleuropa. Die Schweiz ist ein richtiges Mosaikland, der aus  23  Kantonen und 3  Halbkantonen besteht. </vt:lpstr>
      <vt:lpstr>Die Landessprachen der Schweiz sind Deutsch (65 Prozent der Bevölkerung), Französisch (18 Prozent) und Italienisch (10 Prozent). </vt:lpstr>
      <vt:lpstr> Die Schweiz ist ein Gebirgsland Die Schweizer Alpen sind 2 000 bis  3 000 m hoch.   </vt:lpstr>
      <vt:lpstr>Der höchste Berg ist das Matterhorn mit 4478 Metern. Es liegt an der Grenze zwischen der Schweiz und Italien.</vt:lpstr>
      <vt:lpstr>    der Genfer See           </vt:lpstr>
      <vt:lpstr>                             Bern – die Hauptstadt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Die Schweiz       </dc:title>
  <dc:creator>owner</dc:creator>
  <cp:lastModifiedBy>owner</cp:lastModifiedBy>
  <cp:revision>4</cp:revision>
  <dcterms:created xsi:type="dcterms:W3CDTF">2013-11-23T16:08:03Z</dcterms:created>
  <dcterms:modified xsi:type="dcterms:W3CDTF">2013-11-23T16:39:15Z</dcterms:modified>
</cp:coreProperties>
</file>