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kammerchor-notabene.ch/konzerte/9-7-2004-wettbewerbsvortrag-volkslied-in-spittal-oesterreich/image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kammerchor-notabene.ch/konzerte/verdi-requiem/image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hyperlink" Target="http://www.chas-daily.com/win/2007/04/18/n088_mozart_wolfgang_amadeus-0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imo.files.wordpress.com/2008/09/franz_schubert_by_wilhelm_august_rieder_18751.jpg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Österre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908720"/>
            <a:ext cx="5221784" cy="338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mhtml:file://C:\Documents%20and%20Settings\TRASH\Мои%20документы\Deutsch\Osterreich\Австрия.mht!http://www.evropa.org.ua/country/austria/fl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679" y="908720"/>
            <a:ext cx="2556570" cy="119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Содержимое 6"/>
          <p:cNvSpPr>
            <a:spLocks noGrp="1"/>
          </p:cNvSpPr>
          <p:nvPr>
            <p:ph idx="1"/>
          </p:nvPr>
        </p:nvSpPr>
        <p:spPr>
          <a:xfrm>
            <a:off x="142875" y="4508500"/>
            <a:ext cx="8715375" cy="208915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Österreich hat 9 Bundesländer.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Hauptstadt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heisst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Wien.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dirty="0" smtClean="0"/>
          </a:p>
        </p:txBody>
      </p:sp>
      <p:pic>
        <p:nvPicPr>
          <p:cNvPr id="5" name="Picture 10" descr="C:\Documents and Settings\TRASH\Мои документы\Deutsch\Osterreich\Информация о стране_files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11" y="1340768"/>
            <a:ext cx="3236377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7438" y="391142"/>
            <a:ext cx="4102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Österreich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8581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type="body" idx="1"/>
          </p:nvPr>
        </p:nvSpPr>
        <p:spPr>
          <a:xfrm>
            <a:off x="0" y="3501008"/>
            <a:ext cx="3779912" cy="321411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Es gibt hier viele Seen,</a:t>
            </a:r>
          </a:p>
          <a:p>
            <a:pPr eaLnBrk="1" hangingPunct="1"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Wälder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Wiesen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Der wichtigste Fluss in</a:t>
            </a:r>
          </a:p>
          <a:p>
            <a:pPr eaLnBrk="1" hangingPunct="1"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Österreich ist </a:t>
            </a: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die Donau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</p:txBody>
      </p:sp>
      <p:pic>
        <p:nvPicPr>
          <p:cNvPr id="11267" name="Picture 10" descr="Another impression of the l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316835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0648"/>
            <a:ext cx="266429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 flipH="1">
            <a:off x="3675508" y="3814945"/>
            <a:ext cx="52889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Die schöne Landschaft und das gute Klima machen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Österreich zu einem </a:t>
            </a:r>
            <a:r>
              <a:rPr lang="de-DE" sz="2800" b="1" dirty="0">
                <a:latin typeface="Times New Roman" pitchFamily="18" charset="0"/>
                <a:cs typeface="Times New Roman" pitchFamily="18" charset="0"/>
              </a:rPr>
              <a:t>Touristenland. 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59228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69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23528" y="4797152"/>
            <a:ext cx="3384376" cy="1368152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Österreich  ist</a:t>
            </a:r>
          </a:p>
          <a:p>
            <a:pPr eaLnBrk="1" hangingPunct="1">
              <a:buFont typeface="Arial" charset="0"/>
              <a:buNone/>
            </a:pP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 ein Alpenland.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14339" name="Picture 4" descr="C:\Documents and Settings\TRASH\Мои документы\Deutsch\Osterreich\Информация о стране_files\lori-0000426411-ww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5"/>
            <a:ext cx="3456384" cy="394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873" y="332656"/>
            <a:ext cx="4608512" cy="394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 rot="10800000" flipV="1">
            <a:off x="4126873" y="4523112"/>
            <a:ext cx="44775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Durch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wunderschone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Landschaften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Wanderungen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55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3"/>
          <p:cNvSpPr>
            <a:spLocks noGrp="1"/>
          </p:cNvSpPr>
          <p:nvPr>
            <p:ph idx="1"/>
          </p:nvPr>
        </p:nvSpPr>
        <p:spPr>
          <a:xfrm>
            <a:off x="179512" y="4509120"/>
            <a:ext cx="8607301" cy="234888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im Winter  Rodeln, </a:t>
            </a: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Schi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- und</a:t>
            </a:r>
          </a:p>
          <a:p>
            <a:pPr eaLnBrk="1" hangingPunct="1"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Snowboardfahren.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16387" name="Picture 4" descr="mhtml:file://C:\Documents%20and%20Settings\TRASH\Мои%20документы\Deutsch\Osterreich\Skiurlaub.mht!http://www.casamundo.de/uploads/Image/skiurlau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189" y="2204864"/>
            <a:ext cx="315753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 descr="C:\Documents and Settings\TRASH\Мои документы\Deutsch\Osterreich\Кartner Osterrei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2875"/>
            <a:ext cx="5391472" cy="393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mhtml:file://C:\Documents%20and%20Settings\TRASH\Мои%20документы\Deutsch\Osterreich\Skiurlaub.mht!http://www.casamundo.de/uploads/Image/skiurlau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244" y="142875"/>
            <a:ext cx="3143250" cy="196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mhtml:file://C:\Documents%20and%20Settings\TRASH\Мои%20документы\Deutsch\Osterreich\Skiurlaub.mht!http://www.casamundo.de/uploads/Image/skiurlaub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591" y="4509120"/>
            <a:ext cx="314325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81652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4071938"/>
            <a:ext cx="9001125" cy="2786062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     Österreich ist bekannt für seine </a:t>
            </a: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Volkslieder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klassische Musik.</a:t>
            </a:r>
          </a:p>
          <a:p>
            <a:pPr>
              <a:buFont typeface="Arial" charset="0"/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      Viele  größten Komponisten haben in Österreich gelebt und geschaffen.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12" descr="mhtml:file://C:\Documents%20and%20Settings\TRASH\Мои%20документы\Deutsch\Volkslieder\Результат%20поиска%20Google%20для%20http--www_kammerchor-notabene_ch-konzerte-9-7-2004-wettbewerbsvortrag-volkslied-in-spittal-oesterreich-image1_2column.mht!http://www.kammerchor-notabene.ch/konzerte/9-7-2004-wettbewerbsvortrag-volkslied-in-spittal-oesterreich/image1_2colum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14375"/>
            <a:ext cx="434181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4" descr="mhtml:file://C:\Documents%20and%20Settings\TRASH\Мои%20документы\Deutsch\Volkslieder\Результат%20поиска%20Google%20для%20http--www_kammerchor-notabene_ch-konzerte-9-7-2004-wettbewerbsvortrag-volkslied-in-spittal-oesterreich-image1_2column.mht!http://www.kammerchor-notabene.ch/konzerte/verdi-requiem/image1_2colum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714375"/>
            <a:ext cx="4071937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56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51521" y="4500563"/>
            <a:ext cx="8749604" cy="2357437"/>
          </a:xfrm>
        </p:spPr>
        <p:txBody>
          <a:bodyPr/>
          <a:lstStyle/>
          <a:p>
            <a:pPr>
              <a:buNone/>
            </a:pP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Wolfg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Amadeus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Mozart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war 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Wunderkind</a:t>
            </a:r>
            <a:r>
              <a:rPr lang="de-DE" sz="4000" dirty="0" smtClean="0"/>
              <a:t>  </a:t>
            </a:r>
            <a:endParaRPr lang="ru-RU" sz="2800" dirty="0" smtClean="0"/>
          </a:p>
        </p:txBody>
      </p:sp>
      <p:pic>
        <p:nvPicPr>
          <p:cNvPr id="4" name="Picture 5" descr="Картинка 14 из 23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351"/>
            <a:ext cx="1728191" cy="201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1" y="2708920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Wolfg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Amadeus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Mozart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Kaiserquartett, Hymne, Österreich, Deutschlandlied, Gott erhalte, Volksli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352"/>
            <a:ext cx="2304255" cy="201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67744" y="2708920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Haydn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Johann Strauss I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96503"/>
            <a:ext cx="2088232" cy="201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55976" y="2600760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Johann   Strauß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Franz Schubert (pintura de Wilhelm August Rieder 1875)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32657"/>
            <a:ext cx="1728193" cy="194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60233" y="2600760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Franz Schubert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1" y="3789041"/>
            <a:ext cx="360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1" y="4158372"/>
            <a:ext cx="7416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Johann </a:t>
            </a:r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Strauß </a:t>
            </a:r>
            <a:r>
              <a:rPr lang="de-DE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der berühmte „Walzerkönig“.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1" y="6008514"/>
            <a:ext cx="7200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Franz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Schubert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österreichischer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Komponist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3244334"/>
            <a:ext cx="80648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Joseph Haydn  </a:t>
            </a:r>
            <a:r>
              <a:rPr lang="de-DE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Hauptvertreter der Wiener Klassik.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Österreich</dc:title>
  <dc:creator>owner</dc:creator>
  <cp:lastModifiedBy>owner</cp:lastModifiedBy>
  <cp:revision>8</cp:revision>
  <dcterms:created xsi:type="dcterms:W3CDTF">2013-11-23T13:25:01Z</dcterms:created>
  <dcterms:modified xsi:type="dcterms:W3CDTF">2013-11-29T17:56:17Z</dcterms:modified>
</cp:coreProperties>
</file>