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AABD5C-41E8-47BC-A8CB-4D96C1694FC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1DABA2-A3B3-46C1-9D7D-D77419485767}" type="datetimeFigureOut">
              <a:rPr lang="ru-RU" smtClean="0"/>
              <a:t>17.12.2013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quaria.ru/node/13717?page=4" TargetMode="External"/><Relationship Id="rId3" Type="http://schemas.openxmlformats.org/officeDocument/2006/relationships/hyperlink" Target="http://kengarags.ru/_nw/6/84729677.jpg" TargetMode="External"/><Relationship Id="rId7" Type="http://schemas.openxmlformats.org/officeDocument/2006/relationships/hyperlink" Target="http://www.mobilmusic.ru/file.php?id=851930" TargetMode="External"/><Relationship Id="rId12" Type="http://schemas.openxmlformats.org/officeDocument/2006/relationships/hyperlink" Target="http://subscribe.ru/group/stena-besplatnyih-obyavlenij/4069423" TargetMode="External"/><Relationship Id="rId2" Type="http://schemas.openxmlformats.org/officeDocument/2006/relationships/hyperlink" Target="http://chudomama.com/purchases/270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azochnikonline.ru/publ/slushat_skazki_onlajn/vse_skazki/51-6-3" TargetMode="External"/><Relationship Id="rId11" Type="http://schemas.openxmlformats.org/officeDocument/2006/relationships/hyperlink" Target="http://www.wikselen.ru/shop/instrument-garden/vili-tyapki-motigi/motiga-datskoi-formi" TargetMode="External"/><Relationship Id="rId5" Type="http://schemas.openxmlformats.org/officeDocument/2006/relationships/hyperlink" Target="http://www.globalmarket.com.ua/data/490238_3.jpg" TargetMode="External"/><Relationship Id="rId10" Type="http://schemas.openxmlformats.org/officeDocument/2006/relationships/hyperlink" Target="http://www.ecigtalk.ru/forum/f20/t23146.html" TargetMode="External"/><Relationship Id="rId4" Type="http://schemas.openxmlformats.org/officeDocument/2006/relationships/hyperlink" Target="http://givotnie.com/wp-content/uploads/2011/06/galka_g.jpg" TargetMode="External"/><Relationship Id="rId9" Type="http://schemas.openxmlformats.org/officeDocument/2006/relationships/hyperlink" Target="http://www.vira.ru/enc/build/pool/rus-bany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Допиши словечко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дифференциация твердых и мягких согласных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Полякова Нина Александровна</a:t>
            </a:r>
          </a:p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</a:t>
            </a:r>
          </a:p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МБОУ «СОШ с. Горнозаводска </a:t>
            </a:r>
            <a:r>
              <a:rPr lang="ru-RU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Невельского</a:t>
            </a:r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района Сахалинской области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58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На дороге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909" y="5157192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а на ветке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673241"/>
            <a:ext cx="200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галька,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0224" y="5281753"/>
            <a:ext cx="200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галка.</a:t>
            </a:r>
            <a:endParaRPr lang="ru-RU" sz="4800" dirty="0">
              <a:latin typeface="Propisi" pitchFamily="82" charset="0"/>
            </a:endParaRPr>
          </a:p>
        </p:txBody>
      </p:sp>
      <p:pic>
        <p:nvPicPr>
          <p:cNvPr id="1026" name="Picture 2" descr="D:\работа с блогом\галь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3872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с блогом\га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5" y="2444942"/>
            <a:ext cx="1979180" cy="1979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53924 -0.3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7916 0.345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548680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Маленькая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046" y="5157192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и мохнатый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5106" y="673241"/>
            <a:ext cx="200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мышка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264" y="5281753"/>
            <a:ext cx="200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мишка.</a:t>
            </a:r>
            <a:endParaRPr lang="ru-RU" sz="4800" dirty="0">
              <a:latin typeface="Propisi" pitchFamily="82" charset="0"/>
            </a:endParaRPr>
          </a:p>
        </p:txBody>
      </p:sp>
      <p:pic>
        <p:nvPicPr>
          <p:cNvPr id="2050" name="Picture 2" descr="D:\работа с блогом\мышка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3500" l="836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6" y="2015615"/>
            <a:ext cx="2549891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 с блогом\мишка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97813" l="500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65" y="2060780"/>
            <a:ext cx="1830000" cy="2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4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50104 -0.3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16771 0.3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Приоткрытый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187" y="5157192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smtClean="0">
                <a:latin typeface="Propisi" pitchFamily="82" charset="0"/>
              </a:rPr>
              <a:t>а </a:t>
            </a:r>
            <a:r>
              <a:rPr lang="ru-RU" sz="4800" dirty="0" smtClean="0">
                <a:latin typeface="Propisi" pitchFamily="82" charset="0"/>
              </a:rPr>
              <a:t>в корзине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9181" y="673240"/>
            <a:ext cx="120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люк,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032" y="5281753"/>
            <a:ext cx="126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лук.</a:t>
            </a:r>
            <a:endParaRPr lang="ru-RU" sz="4800" dirty="0">
              <a:latin typeface="Propisi" pitchFamily="82" charset="0"/>
            </a:endParaRPr>
          </a:p>
        </p:txBody>
      </p:sp>
      <p:pic>
        <p:nvPicPr>
          <p:cNvPr id="1026" name="Picture 2" descr="D:\работа с блогом\лю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917185" cy="19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с блогом\лук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897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0" y="2515143"/>
            <a:ext cx="2847663" cy="19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9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5099 -0.3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2604 0.315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Стеклянная </a:t>
            </a:r>
            <a:r>
              <a:rPr lang="ru-RU" sz="4800" dirty="0" smtClean="0">
                <a:latin typeface="Propisi" pitchFamily="82" charset="0"/>
              </a:rPr>
              <a:t>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5157192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и деревянная </a:t>
            </a:r>
            <a:r>
              <a:rPr lang="ru-RU" sz="4800" dirty="0" smtClean="0">
                <a:latin typeface="Propisi" pitchFamily="82" charset="0"/>
              </a:rPr>
              <a:t>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73240"/>
            <a:ext cx="186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банка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5281753"/>
            <a:ext cx="1863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банька.</a:t>
            </a:r>
            <a:endParaRPr lang="ru-RU" sz="4800" dirty="0">
              <a:latin typeface="Propisi" pitchFamily="82" charset="0"/>
            </a:endParaRPr>
          </a:p>
        </p:txBody>
      </p:sp>
      <p:pic>
        <p:nvPicPr>
          <p:cNvPr id="2050" name="Picture 2" descr="D:\работа с блогом\банк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1942794"/>
            <a:ext cx="1800201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 с блогом\бань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2054694"/>
            <a:ext cx="2609850" cy="2476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6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5 -0.2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5208 0.334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548680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На ногах  </a:t>
            </a:r>
            <a:r>
              <a:rPr lang="ru-RU" sz="4800" dirty="0" smtClean="0">
                <a:latin typeface="Propisi" pitchFamily="82" charset="0"/>
              </a:rPr>
              <a:t>   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5157192"/>
            <a:ext cx="482453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 smtClean="0">
                <a:latin typeface="Propisi" pitchFamily="82" charset="0"/>
              </a:rPr>
              <a:t>а у ног  </a:t>
            </a:r>
            <a:r>
              <a:rPr lang="ru-RU" sz="4800" dirty="0" smtClean="0">
                <a:latin typeface="Propisi" pitchFamily="82" charset="0"/>
              </a:rPr>
              <a:t>   </a:t>
            </a:r>
            <a:endParaRPr lang="ru-RU" sz="4800" dirty="0">
              <a:latin typeface="Propisi" pitchFamily="82" charset="0"/>
            </a:endParaRPr>
          </a:p>
        </p:txBody>
      </p:sp>
      <p:pic>
        <p:nvPicPr>
          <p:cNvPr id="3074" name="Picture 2" descr="D:\работа с блогом\тапк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98990" l="3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 rot="20975477">
            <a:off x="3995936" y="2456114"/>
            <a:ext cx="3703534" cy="1560782"/>
            <a:chOff x="3923928" y="2564904"/>
            <a:chExt cx="3703534" cy="1560782"/>
          </a:xfrm>
        </p:grpSpPr>
        <p:pic>
          <p:nvPicPr>
            <p:cNvPr id="3075" name="Picture 3" descr="D:\работа с блогом\тяпки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45"/>
            <a:stretch/>
          </p:blipFill>
          <p:spPr bwMode="auto">
            <a:xfrm>
              <a:off x="3923928" y="2564904"/>
              <a:ext cx="3551134" cy="140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D:\работа с блогом\тяпки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45"/>
            <a:stretch/>
          </p:blipFill>
          <p:spPr bwMode="auto">
            <a:xfrm rot="20148010">
              <a:off x="4076328" y="2717304"/>
              <a:ext cx="3551134" cy="140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115173" y="673240"/>
            <a:ext cx="186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тапки,</a:t>
            </a:r>
            <a:endParaRPr lang="ru-RU" sz="4800" dirty="0">
              <a:latin typeface="Propisi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281753"/>
            <a:ext cx="186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Propisi" pitchFamily="82" charset="0"/>
              </a:rPr>
              <a:t>тяпки.</a:t>
            </a:r>
            <a:endParaRPr lang="ru-RU" sz="4800" dirty="0">
              <a:latin typeface="Propis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49739 -0.3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1441 0.3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http://chudomama.com/purchases/2701</a:t>
            </a:r>
            <a:r>
              <a:rPr lang="ru-RU" dirty="0"/>
              <a:t> лук</a:t>
            </a:r>
          </a:p>
          <a:p>
            <a:r>
              <a:rPr lang="ru-RU" u="sng" dirty="0">
                <a:hlinkClick r:id="rId3"/>
              </a:rPr>
              <a:t>http://kengarags.ru/_nw/6/84729677.jpg</a:t>
            </a:r>
            <a:r>
              <a:rPr lang="ru-RU" dirty="0"/>
              <a:t> люк</a:t>
            </a:r>
          </a:p>
          <a:p>
            <a:r>
              <a:rPr lang="ru-RU" u="sng" dirty="0">
                <a:hlinkClick r:id="rId4"/>
              </a:rPr>
              <a:t>http://givotnie.com/wp-content/uploads/2011/06/galka_g.jpg</a:t>
            </a:r>
            <a:r>
              <a:rPr lang="ru-RU" dirty="0"/>
              <a:t> галка</a:t>
            </a:r>
          </a:p>
          <a:p>
            <a:r>
              <a:rPr lang="ru-RU" u="sng" dirty="0">
                <a:hlinkClick r:id="rId5"/>
              </a:rPr>
              <a:t>http://www.globalmarket.com.ua/data//490238_3.jpg</a:t>
            </a:r>
            <a:r>
              <a:rPr lang="ru-RU" dirty="0"/>
              <a:t> галька</a:t>
            </a:r>
          </a:p>
          <a:p>
            <a:r>
              <a:rPr lang="ru-RU" u="sng" dirty="0">
                <a:hlinkClick r:id="rId6"/>
              </a:rPr>
              <a:t>http://skazochnikonline.ru/publ/slushat_skazki_onlajn/vse_skazki/51-6-3</a:t>
            </a:r>
            <a:r>
              <a:rPr lang="ru-RU" dirty="0"/>
              <a:t> мышка</a:t>
            </a:r>
          </a:p>
          <a:p>
            <a:r>
              <a:rPr lang="ru-RU" u="sng" dirty="0">
                <a:hlinkClick r:id="rId7"/>
              </a:rPr>
              <a:t>http://www.mobilmusic.ru/file.php?id=851930</a:t>
            </a:r>
            <a:r>
              <a:rPr lang="ru-RU" dirty="0"/>
              <a:t> мишка</a:t>
            </a:r>
          </a:p>
          <a:p>
            <a:r>
              <a:rPr lang="ru-RU" u="sng" dirty="0">
                <a:hlinkClick r:id="rId8"/>
              </a:rPr>
              <a:t>http://aquaria.ru/node/13717?page=4</a:t>
            </a:r>
            <a:r>
              <a:rPr lang="ru-RU" dirty="0"/>
              <a:t> банка</a:t>
            </a:r>
          </a:p>
          <a:p>
            <a:r>
              <a:rPr lang="ru-RU" u="sng" dirty="0">
                <a:hlinkClick r:id="rId9"/>
              </a:rPr>
              <a:t>http://www.vira.ru/enc/build/pool/rus-banya.html</a:t>
            </a:r>
            <a:r>
              <a:rPr lang="ru-RU" dirty="0"/>
              <a:t> банька</a:t>
            </a:r>
          </a:p>
          <a:p>
            <a:r>
              <a:rPr lang="ru-RU" u="sng" dirty="0">
                <a:hlinkClick r:id="rId10"/>
              </a:rPr>
              <a:t>http://www.ecigtalk.ru/forum/f20/t23146.html</a:t>
            </a:r>
            <a:r>
              <a:rPr lang="ru-RU" dirty="0"/>
              <a:t> тапки</a:t>
            </a:r>
          </a:p>
          <a:p>
            <a:r>
              <a:rPr lang="ru-RU" u="sng" dirty="0">
                <a:hlinkClick r:id="rId11"/>
              </a:rPr>
              <a:t>http://www.wikselen.ru/shop/instrument-garden/vili-tyapki-motigi/motiga-datskoi-formi</a:t>
            </a:r>
            <a:r>
              <a:rPr lang="ru-RU" dirty="0"/>
              <a:t>   тяпка</a:t>
            </a:r>
          </a:p>
          <a:p>
            <a:r>
              <a:rPr lang="ru-RU" u="sng" dirty="0">
                <a:hlinkClick r:id="rId12"/>
              </a:rPr>
              <a:t>http://subscribe.ru/group/stena-besplatnyih-obyavlenij/4069423</a:t>
            </a:r>
            <a:r>
              <a:rPr lang="ru-RU" dirty="0"/>
              <a:t> </a:t>
            </a:r>
            <a:r>
              <a:rPr lang="ru-RU" dirty="0" smtClean="0"/>
              <a:t>пальцы</a:t>
            </a:r>
          </a:p>
          <a:p>
            <a:endParaRPr lang="ru-RU" dirty="0"/>
          </a:p>
          <a:p>
            <a:r>
              <a:rPr lang="ru-RU" dirty="0" smtClean="0"/>
              <a:t>Парамонова Л.Г. Предупреждение и устранение </a:t>
            </a:r>
            <a:r>
              <a:rPr lang="ru-RU" dirty="0" err="1" smtClean="0"/>
              <a:t>дисграфии</a:t>
            </a:r>
            <a:r>
              <a:rPr lang="ru-RU" dirty="0" smtClean="0"/>
              <a:t> у детей. СПб.: Союз, 2001.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404664"/>
            <a:ext cx="561662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Использованные источники: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59</TotalTime>
  <Words>122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Thermal</vt:lpstr>
      <vt:lpstr>Допиши словечко дифференциация твердых и мягких согласных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7</cp:revision>
  <dcterms:created xsi:type="dcterms:W3CDTF">2013-12-17T07:45:30Z</dcterms:created>
  <dcterms:modified xsi:type="dcterms:W3CDTF">2013-12-17T09:53:52Z</dcterms:modified>
</cp:coreProperties>
</file>