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F2A372-88B8-4294-92F9-5A52FC9BEFC9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CE4E95-5CDE-49B4-8923-52A170B0B16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171451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20 лет Российской Конституции .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0" y="6689404"/>
            <a:ext cx="171480" cy="1685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kon-konstitucia-rf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347" y="1600200"/>
            <a:ext cx="7761306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 </a:t>
            </a:r>
            <a:r>
              <a:rPr lang="ru-RU" dirty="0" smtClean="0">
                <a:solidFill>
                  <a:srgbClr val="C00000"/>
                </a:solidFill>
              </a:rPr>
              <a:t>Конституция </a:t>
            </a:r>
            <a:r>
              <a:rPr lang="ru-RU" dirty="0" smtClean="0">
                <a:solidFill>
                  <a:srgbClr val="C00000"/>
                </a:solidFill>
              </a:rPr>
              <a:t>Российской Федерации.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Конституция Российской Федерации — высший нормативный правовой акт Российской Федерации. Принята народом Российской Федерации 12 декабря 1993 года. Вступила в силу со дня официального опубликования 25 декабря 1993 года. Среди прочего упразднила Съезд народных депутатов России, Верховный Совет России и заменила их Федеральным собранием Российской Федерации, состоящим из Совета Федерации, в который входило по 2 представителя от каждого субъекта Федерации, и Государственной думы, избираемой народом.</a:t>
            </a:r>
          </a:p>
          <a:p>
            <a:r>
              <a:rPr lang="ru-RU" dirty="0" smtClean="0"/>
              <a:t>Конституция обладает высшей юридической силой, закрепляющей основы конституционного строя России, государственное устройство, образование представительных, исполнительных, судебных органов власти и систему местного самоуправления, права и свободы человека и гражданина.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Принятие (1993</a:t>
            </a:r>
            <a:r>
              <a:rPr lang="ru-RU" sz="4800" dirty="0" smtClean="0">
                <a:solidFill>
                  <a:srgbClr val="C00000"/>
                </a:solidFill>
              </a:rPr>
              <a:t>).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15 октября 1993 года президент Б. Н. Ельцин подписал указ о всенародном голосовании по проекту конституции России и утвердил «Положение о всенародном голосовании по проекту Конституции Российской Федерации 12 декабря 1993 года». Голосование состоялось 12 декабря 1993 года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За принятие конституции проголосовало 58,43 %, против — 41,57 %. Новая конституция была принята и вступила в действие со дня её опубликования в «Российской газете» — 25 декабря 1993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Структура.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Действующая Конституция России состоит из Преамбулы и двух разделов. В Преамбуле провозглашается, что народ России принимает данную Конституцию; закрепляются демократические и гуманистические ценности; определяется место России в современном мире. Первый раздел включает 9 глав и состоит из 137 статей, закрепляющих основы политической, общественной, правовой, экономической, социальной систем в Российской Федерации, основные права и свободы личности, федеративное устройство Российской Федерации, статус органов публичной власти, а также порядок пересмотра Конституции и внесения в неё поправок. Второй раздел определяет заключительные и переходные положения и служит основой преемственности и стабильности конституционно-правовых норм.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Структура.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Непосредственно структуру Конституции России можно отобразить следующим образом:</a:t>
            </a:r>
          </a:p>
          <a:p>
            <a:r>
              <a:rPr lang="ru-RU" dirty="0" smtClean="0"/>
              <a:t>Конституция России, почтовая марка с купоном. 1995</a:t>
            </a:r>
          </a:p>
          <a:p>
            <a:r>
              <a:rPr lang="ru-RU" dirty="0" smtClean="0"/>
              <a:t>Преамбула</a:t>
            </a:r>
          </a:p>
          <a:p>
            <a:r>
              <a:rPr lang="ru-RU" dirty="0" smtClean="0"/>
              <a:t>Раздел первый</a:t>
            </a:r>
          </a:p>
          <a:p>
            <a:r>
              <a:rPr lang="ru-RU" dirty="0" smtClean="0"/>
              <a:t>Глава 1. Основы конституционного строя (статьи 1—16)</a:t>
            </a:r>
          </a:p>
          <a:p>
            <a:r>
              <a:rPr lang="ru-RU" dirty="0" smtClean="0"/>
              <a:t>Глава 2. Права и свободы человека и гражданина (статьи 17—64)</a:t>
            </a:r>
          </a:p>
          <a:p>
            <a:r>
              <a:rPr lang="ru-RU" dirty="0" smtClean="0"/>
              <a:t>Глава 3. Федеративное устройство (статьи 65—79)</a:t>
            </a:r>
          </a:p>
          <a:p>
            <a:r>
              <a:rPr lang="ru-RU" dirty="0" smtClean="0"/>
              <a:t>Глава 4. Президент Российской Федерации (статьи 80—93)</a:t>
            </a:r>
          </a:p>
          <a:p>
            <a:r>
              <a:rPr lang="ru-RU" dirty="0" smtClean="0"/>
              <a:t>Глава 5. Федеральное Собрание (статьи 94—109)</a:t>
            </a:r>
          </a:p>
          <a:p>
            <a:r>
              <a:rPr lang="ru-RU" dirty="0" smtClean="0"/>
              <a:t>Глава 6. Правительство Российской Федерации (статьи 110—117)</a:t>
            </a:r>
          </a:p>
          <a:p>
            <a:r>
              <a:rPr lang="ru-RU" dirty="0" smtClean="0"/>
              <a:t>Глава 7. Судебная власть (статьи 118—129)</a:t>
            </a:r>
          </a:p>
          <a:p>
            <a:r>
              <a:rPr lang="ru-RU" dirty="0" smtClean="0"/>
              <a:t>Глава 8. Местное самоуправление (статьи 130—133)</a:t>
            </a:r>
          </a:p>
          <a:p>
            <a:r>
              <a:rPr lang="ru-RU" dirty="0" smtClean="0"/>
              <a:t>Глава 9. Конституционные поправки и пересмотр Конституции (статьи 134—137)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Отличие </a:t>
            </a:r>
            <a:r>
              <a:rPr lang="ru-RU" sz="4000" dirty="0" smtClean="0">
                <a:solidFill>
                  <a:srgbClr val="C00000"/>
                </a:solidFill>
              </a:rPr>
              <a:t>Конституции от законов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500" dirty="0" smtClean="0"/>
              <a:t>Конституция</a:t>
            </a:r>
            <a:r>
              <a:rPr lang="ru-RU" sz="3500" dirty="0" smtClean="0"/>
              <a:t>:</a:t>
            </a:r>
          </a:p>
          <a:p>
            <a:r>
              <a:rPr lang="ru-RU" dirty="0" smtClean="0"/>
              <a:t>закрепляет государственный строй, основные права и свободы, определяет форму государства и систему высших органов государственной власти;</a:t>
            </a:r>
          </a:p>
          <a:p>
            <a:r>
              <a:rPr lang="ru-RU" dirty="0" smtClean="0"/>
              <a:t>обладает высшей юридической силой;</a:t>
            </a:r>
          </a:p>
          <a:p>
            <a:r>
              <a:rPr lang="ru-RU" dirty="0" smtClean="0"/>
              <a:t>обладает прямым действием (положения конституции должны выполняться вне зависимости от того, противоречат ли им другие акты);</a:t>
            </a:r>
          </a:p>
          <a:p>
            <a:r>
              <a:rPr lang="ru-RU" dirty="0" smtClean="0"/>
              <a:t>отличается стабильностью, обусловленной особым, усложненным порядком принятия и изменения;</a:t>
            </a:r>
          </a:p>
          <a:p>
            <a:r>
              <a:rPr lang="ru-RU" dirty="0" smtClean="0"/>
              <a:t>является базой для текущего законодательства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0" dirty="0" smtClean="0">
                <a:solidFill>
                  <a:srgbClr val="C00000"/>
                </a:solidFill>
              </a:rPr>
              <a:t>Переводы.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Существует официальный перевод Конституции России на английский </a:t>
            </a:r>
            <a:r>
              <a:rPr lang="ru-RU" dirty="0" smtClean="0"/>
              <a:t>язык </a:t>
            </a:r>
            <a:r>
              <a:rPr lang="ru-RU" dirty="0" smtClean="0"/>
              <a:t>и множество альтернативных переводов.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390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20 лет Российской Конституции .</vt:lpstr>
      <vt:lpstr>Слайд 2</vt:lpstr>
      <vt:lpstr>  Конституция Российской Федерации.</vt:lpstr>
      <vt:lpstr>Принятие (1993). </vt:lpstr>
      <vt:lpstr>Структура. </vt:lpstr>
      <vt:lpstr>Структура.</vt:lpstr>
      <vt:lpstr>Отличие Конституции от законов.   </vt:lpstr>
      <vt:lpstr>Переводы.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лет Российской Конституции .</dc:title>
  <dc:creator>Владелец</dc:creator>
  <cp:lastModifiedBy>Владелец</cp:lastModifiedBy>
  <cp:revision>5</cp:revision>
  <dcterms:created xsi:type="dcterms:W3CDTF">2013-12-05T16:09:50Z</dcterms:created>
  <dcterms:modified xsi:type="dcterms:W3CDTF">2013-12-05T16:50:53Z</dcterms:modified>
</cp:coreProperties>
</file>