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5" autoAdjust="0"/>
    <p:restoredTop sz="87115" autoAdjust="0"/>
  </p:normalViewPr>
  <p:slideViewPr>
    <p:cSldViewPr>
      <p:cViewPr varScale="1">
        <p:scale>
          <a:sx n="59" d="100"/>
          <a:sy n="59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Сложение и вычитание десятичных дробей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Четырина Зоя Владимировна МБОУ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Горельская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СОШ» в селе Малиновка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:\Documents and Settings\Aida\Рабочий стол\НОвая ГРАФИКА сборник\ima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3923928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1. Вычислите:</a:t>
            </a:r>
          </a:p>
          <a:p>
            <a:pPr>
              <a:buNone/>
            </a:pPr>
            <a:r>
              <a:rPr lang="ru-RU" dirty="0" smtClean="0"/>
              <a:t>      3,46+5.54</a:t>
            </a:r>
          </a:p>
          <a:p>
            <a:pPr>
              <a:buNone/>
            </a:pPr>
            <a:r>
              <a:rPr lang="ru-RU" dirty="0" smtClean="0"/>
              <a:t>а</a:t>
            </a:r>
            <a:r>
              <a:rPr lang="ru-RU" dirty="0" smtClean="0"/>
              <a:t>) 8,0; б) 9,11; в)9,10; г)9,0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5,64-2,35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а)3,39; б)3,29; в)4,29; г)3,49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2. Сравните: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2,24 и 2,024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а)больше; б) меньше; в) равно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Тест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3. Решите уравнение: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3,52+х=7,92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а)5,4; б)4,5; в)4,4; г)4,50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4. Вычислите и запишите ответ.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(12,29+10,31)-(12,35-10,24)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очень интересно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Дробь 0,001 очень мала. Например 0,001с.  Но за это время земной шар перемещается вокруг Солнца на 30 м, звук в воздухе проходит 33м, а комар успевает за это время взмахнуть вверх и  вниз своими крылышками.</a:t>
            </a:r>
            <a:endParaRPr lang="ru-RU" dirty="0"/>
          </a:p>
        </p:txBody>
      </p:sp>
      <p:pic>
        <p:nvPicPr>
          <p:cNvPr id="4" name="Рисунок 3" descr="baby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21088"/>
            <a:ext cx="15001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№№ 1259, 1294,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1269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aby0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500187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Выбрать десятичные дроби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43608" y="2108582"/>
          <a:ext cx="1098122" cy="888369"/>
        </p:xfrm>
        <a:graphic>
          <a:graphicData uri="http://schemas.openxmlformats.org/presentationml/2006/ole">
            <p:oleObj spid="_x0000_s1031" name="Формула" r:id="rId3" imgW="29196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175702" y="4581128"/>
          <a:ext cx="924660" cy="1008112"/>
        </p:xfrm>
        <a:graphic>
          <a:graphicData uri="http://schemas.openxmlformats.org/presentationml/2006/ole">
            <p:oleObj spid="_x0000_s1033" name="Формула" r:id="rId4" imgW="241200" imgH="2030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427984" y="1556792"/>
          <a:ext cx="1224136" cy="1520842"/>
        </p:xfrm>
        <a:graphic>
          <a:graphicData uri="http://schemas.openxmlformats.org/presentationml/2006/ole">
            <p:oleObj spid="_x0000_s1034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516216" y="5373216"/>
          <a:ext cx="864096" cy="1296144"/>
        </p:xfrm>
        <a:graphic>
          <a:graphicData uri="http://schemas.openxmlformats.org/presentationml/2006/ole">
            <p:oleObj spid="_x0000_s1035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051720" y="3212976"/>
          <a:ext cx="1656184" cy="864096"/>
        </p:xfrm>
        <a:graphic>
          <a:graphicData uri="http://schemas.openxmlformats.org/presentationml/2006/ole">
            <p:oleObj spid="_x0000_s1036" name="Формула" r:id="rId7" imgW="393480" imgH="2030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508104" y="2924944"/>
          <a:ext cx="1465312" cy="923280"/>
        </p:xfrm>
        <a:graphic>
          <a:graphicData uri="http://schemas.openxmlformats.org/presentationml/2006/ole">
            <p:oleObj spid="_x0000_s1037" name="Формула" r:id="rId8" imgW="457200" imgH="20304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7380312" y="4509120"/>
          <a:ext cx="1224136" cy="936104"/>
        </p:xfrm>
        <a:graphic>
          <a:graphicData uri="http://schemas.openxmlformats.org/presentationml/2006/ole">
            <p:oleObj spid="_x0000_s1038" name="Формула" r:id="rId9" imgW="380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089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Некоторое число удовлетворяет  одновременно трём неравенствам. Найдите его: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FFFF00"/>
              </a:solidFill>
              <a:latin typeface="+mn-lt"/>
            </a:endParaRPr>
          </a:p>
          <a:p>
            <a:pPr marL="914400" indent="-9144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708920"/>
            <a:ext cx="9144000" cy="4149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3,5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        &lt;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4,1</a:t>
            </a:r>
          </a:p>
          <a:p>
            <a:pPr algn="ctr"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3,7 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        &lt; 4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  <a:p>
            <a:pPr algn="ctr"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3,6 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        &lt;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3,9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4283968" y="3501008"/>
            <a:ext cx="571500" cy="50006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4355976" y="4581128"/>
            <a:ext cx="571500" cy="50006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Солнце 9"/>
          <p:cNvSpPr/>
          <p:nvPr/>
        </p:nvSpPr>
        <p:spPr>
          <a:xfrm>
            <a:off x="4355976" y="5517232"/>
            <a:ext cx="571500" cy="50006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39" y="4221088"/>
            <a:ext cx="1800201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FFFF00"/>
                </a:solidFill>
              </a:rPr>
              <a:t>  3,8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Вычислите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fontAlgn="t"/>
            <a:r>
              <a:rPr lang="ru-RU" b="1" dirty="0" smtClean="0"/>
              <a:t>6,4+4,2=</a:t>
            </a:r>
          </a:p>
          <a:p>
            <a:pPr algn="ctr" fontAlgn="t"/>
            <a:r>
              <a:rPr lang="ru-RU" b="1" dirty="0" smtClean="0"/>
              <a:t>40,2-10,2=</a:t>
            </a:r>
          </a:p>
          <a:p>
            <a:pPr algn="ctr" fontAlgn="t"/>
            <a:r>
              <a:rPr lang="ru-RU" dirty="0" smtClean="0"/>
              <a:t>16,3+6,5=</a:t>
            </a:r>
          </a:p>
          <a:p>
            <a:pPr algn="ctr" fontAlgn="t"/>
            <a:r>
              <a:rPr lang="ru-RU" dirty="0" smtClean="0"/>
              <a:t>5-2,4   =</a:t>
            </a:r>
          </a:p>
          <a:p>
            <a:pPr algn="ctr" fontAlgn="t"/>
            <a:r>
              <a:rPr lang="ru-RU" dirty="0" smtClean="0"/>
              <a:t>9,5-2,7  =</a:t>
            </a:r>
          </a:p>
          <a:p>
            <a:pPr algn="ctr" fontAlgn="t"/>
            <a:r>
              <a:rPr lang="ru-RU" dirty="0" smtClean="0"/>
              <a:t>10,5-5,3 =</a:t>
            </a:r>
          </a:p>
          <a:p>
            <a:pPr algn="ctr" fontAlgn="t"/>
            <a:r>
              <a:rPr lang="ru-RU" dirty="0" smtClean="0"/>
              <a:t>3,9+2,3 =</a:t>
            </a:r>
          </a:p>
          <a:p>
            <a:pPr algn="ctr" fontAlgn="t"/>
            <a:r>
              <a:rPr lang="ru-RU" dirty="0" smtClean="0"/>
              <a:t>5,5+0,76 =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fontAlgn="t"/>
            <a:r>
              <a:rPr lang="ru-RU" b="1" dirty="0" smtClean="0"/>
              <a:t>6,4+4,2=10,6</a:t>
            </a:r>
          </a:p>
          <a:p>
            <a:pPr algn="ctr" fontAlgn="t"/>
            <a:r>
              <a:rPr lang="ru-RU" b="1" dirty="0" smtClean="0"/>
              <a:t>40,2-10,2=30</a:t>
            </a:r>
          </a:p>
          <a:p>
            <a:pPr algn="ctr" fontAlgn="t"/>
            <a:r>
              <a:rPr lang="ru-RU" dirty="0" smtClean="0"/>
              <a:t>16,3+6,5=22,8</a:t>
            </a:r>
          </a:p>
          <a:p>
            <a:pPr algn="ctr" fontAlgn="t"/>
            <a:r>
              <a:rPr lang="ru-RU" dirty="0" smtClean="0"/>
              <a:t>5-2,4   =2,6</a:t>
            </a:r>
          </a:p>
          <a:p>
            <a:pPr algn="ctr" fontAlgn="t"/>
            <a:r>
              <a:rPr lang="ru-RU" dirty="0" smtClean="0"/>
              <a:t>9,5-2,7  =6,8</a:t>
            </a:r>
          </a:p>
          <a:p>
            <a:pPr algn="ctr" fontAlgn="t"/>
            <a:r>
              <a:rPr lang="ru-RU" dirty="0" smtClean="0"/>
              <a:t>10,5-5,3 =5,2</a:t>
            </a:r>
          </a:p>
          <a:p>
            <a:pPr algn="ctr" fontAlgn="t"/>
            <a:r>
              <a:rPr lang="ru-RU" dirty="0" smtClean="0"/>
              <a:t>3,9+2,3 =6,2</a:t>
            </a:r>
          </a:p>
          <a:p>
            <a:pPr algn="ctr" fontAlgn="t"/>
            <a:r>
              <a:rPr lang="ru-RU" dirty="0" smtClean="0"/>
              <a:t>5,5+0,76 =6,26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все натуральные числа, расположенные между числами 21,54 и 28,97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27584" y="2708920"/>
            <a:ext cx="12744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95936" y="2348880"/>
            <a:ext cx="12241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1043609" y="2924945"/>
            <a:ext cx="864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11" name="Овал 10"/>
          <p:cNvSpPr/>
          <p:nvPr/>
        </p:nvSpPr>
        <p:spPr>
          <a:xfrm>
            <a:off x="6804248" y="2708920"/>
            <a:ext cx="12024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87624" y="4077072"/>
            <a:ext cx="12744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95936" y="3789040"/>
            <a:ext cx="12024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732240" y="4149080"/>
            <a:ext cx="12024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475656" y="5445224"/>
            <a:ext cx="12241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444208" y="5373216"/>
            <a:ext cx="12241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139952" y="5445224"/>
            <a:ext cx="11304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Восстановите запятые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52+18=7                         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3+108=408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63-27=603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20-48=152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60-73=527</a:t>
            </a:r>
          </a:p>
          <a:p>
            <a:pPr fontAlgn="t">
              <a:buNone/>
            </a:pPr>
            <a:r>
              <a:rPr lang="ru-RU" b="1" dirty="0" smtClean="0"/>
              <a:t>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роверка задания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5,2+1,8=7</a:t>
            </a:r>
          </a:p>
          <a:p>
            <a:pPr algn="ct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3+1,08=4,08</a:t>
            </a:r>
          </a:p>
          <a:p>
            <a:pPr algn="ct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63-2,7=60,3</a:t>
            </a:r>
          </a:p>
          <a:p>
            <a:pPr algn="ct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20-4,8=15,2</a:t>
            </a:r>
          </a:p>
          <a:p>
            <a:pPr algn="ctr" fontAlgn="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60-7,3=52,7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берегах рек наших лесов живут бобры. Найдите длину бобра в дециметрах. Поможет вам в этом удивительный квадрат.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t"/>
            <a:endParaRPr lang="ru-RU" dirty="0" smtClean="0"/>
          </a:p>
          <a:p>
            <a:r>
              <a:rPr lang="ru-RU" sz="2000" dirty="0" smtClean="0">
                <a:latin typeface="Calibri" pitchFamily="34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первой строки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наименьшее число.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Из второй строки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наибольшее число.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Из третьей строки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наименьшее и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Найдите сумму трёх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этих чисел.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39752" y="3573016"/>
          <a:ext cx="4752528" cy="264120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32140"/>
                <a:gridCol w="1729642"/>
                <a:gridCol w="1590746"/>
              </a:tblGrid>
              <a:tr h="816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4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0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ятно 2 6"/>
          <p:cNvSpPr/>
          <p:nvPr/>
        </p:nvSpPr>
        <p:spPr>
          <a:xfrm>
            <a:off x="323528" y="5373216"/>
            <a:ext cx="2088232" cy="148478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00"/>
                </a:solidFill>
              </a:rPr>
              <a:t>10 дм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</TotalTime>
  <Words>318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Сложение и вычитание десятичных дробей</vt:lpstr>
      <vt:lpstr>Выбрать десятичные дроби</vt:lpstr>
      <vt:lpstr>Некоторое число удовлетворяет  одновременно трём неравенствам. Найдите его: </vt:lpstr>
      <vt:lpstr>Вычислите</vt:lpstr>
      <vt:lpstr>Проверка</vt:lpstr>
      <vt:lpstr>Найдите все натуральные числа, расположенные между числами 21,54 и 28,97.</vt:lpstr>
      <vt:lpstr>Восстановите запятые</vt:lpstr>
      <vt:lpstr>Проверка задания</vt:lpstr>
      <vt:lpstr>На берегах рек наших лесов живут бобры. Найдите длину бобра в дециметрах. Поможет вам в этом удивительный квадрат.  </vt:lpstr>
      <vt:lpstr>тест</vt:lpstr>
      <vt:lpstr>Тест</vt:lpstr>
      <vt:lpstr>Это очень интересно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десятичных дробей</dc:title>
  <dc:creator>Зоя Владимировна</dc:creator>
  <cp:lastModifiedBy>Зоя Владимировна</cp:lastModifiedBy>
  <cp:revision>16</cp:revision>
  <dcterms:created xsi:type="dcterms:W3CDTF">2013-09-21T02:04:24Z</dcterms:created>
  <dcterms:modified xsi:type="dcterms:W3CDTF">2013-09-21T05:42:17Z</dcterms:modified>
</cp:coreProperties>
</file>