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108BC-5AF8-4484-B79B-85B27437B69A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5F1E4-67BE-46B1-8188-3F1BC54A8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1905" y="908720"/>
            <a:ext cx="803694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Анализ УМК «Английский в фокусе»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класс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авторы: Ю.Е. Ваулина, Д. Дули, О.Е.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Подоляко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В. Эванс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3501008"/>
            <a:ext cx="26979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Учитель: Чернова Л.И.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СОШ №21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Владимира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04664"/>
            <a:ext cx="4436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Познавательные УУД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05273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Действия, связанные с осознанным и самостоятельным построением устного и письменного речевого высказывания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упр6стр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3735324" cy="4087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упр1стр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988840"/>
            <a:ext cx="4298579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283968" y="1916832"/>
            <a:ext cx="0" cy="453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644008" y="6021288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6525344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р9стр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396044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ку-стр1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268760"/>
            <a:ext cx="3582160" cy="4858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11560" y="260648"/>
            <a:ext cx="3960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644008" y="1700808"/>
            <a:ext cx="0" cy="4824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83568" y="4437112"/>
            <a:ext cx="3528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36096" y="6381328"/>
            <a:ext cx="3456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548680"/>
            <a:ext cx="5276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Действия по выбору языковых средств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упр1стр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3891559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упр1стр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052736"/>
            <a:ext cx="3908946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499992" y="1412776"/>
            <a:ext cx="0" cy="4824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2656"/>
            <a:ext cx="545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Познавательные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общеучебные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действия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351" y="980728"/>
            <a:ext cx="9151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Поиск необходимой информации: ориентация на разнообразие способов решения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 и выбор наиболее эффективных способов решения задач в зависимости от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конкретных условий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тр66-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3404784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тр66-67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700808"/>
            <a:ext cx="3627438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139952" y="1988840"/>
            <a:ext cx="0" cy="4392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8748464" y="2348880"/>
            <a:ext cx="0" cy="3888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4350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Выделение необходимой информации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ьр120упр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7" y="1700808"/>
            <a:ext cx="3907923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860032" y="1772816"/>
            <a:ext cx="0" cy="4824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220072" y="5805264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фы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96752"/>
            <a:ext cx="3913677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77ларакроф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90950"/>
            <a:ext cx="8892480" cy="5051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79512" y="692696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79512" y="6093296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52736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Исследовательские умения: постановка и формулирование проблемы, самостоятельное создание алгоритмов деятельности при решении проблем творческого и поискового характера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упр6стр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3735324" cy="2423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упр4стр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060848"/>
            <a:ext cx="4407408" cy="1362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упр8стр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789040"/>
            <a:ext cx="420714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упр4стр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437112"/>
            <a:ext cx="3312368" cy="218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211960" y="2132856"/>
            <a:ext cx="0" cy="453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283968" y="3645024"/>
            <a:ext cx="4464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283968" y="6237312"/>
            <a:ext cx="4464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3528" y="4437112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67544" y="6669360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548680"/>
            <a:ext cx="4556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Знаково-символические действия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тр117-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3863340" cy="1988820"/>
          </a:xfrm>
          <a:prstGeom prst="rect">
            <a:avLst/>
          </a:prstGeom>
        </p:spPr>
      </p:pic>
      <p:pic>
        <p:nvPicPr>
          <p:cNvPr id="7" name="Рисунок 6" descr="стр114упр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340768"/>
            <a:ext cx="418207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стр110упр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717032"/>
            <a:ext cx="3456384" cy="2677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99992" y="1484784"/>
            <a:ext cx="0" cy="511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3573016"/>
            <a:ext cx="3960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788024" y="4941168"/>
            <a:ext cx="40324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620688"/>
            <a:ext cx="4027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Действия смыслового чтения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рб-стр62упр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8064896" cy="5534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95536" y="1412776"/>
            <a:ext cx="0" cy="4824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820472" y="1340768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404664"/>
            <a:ext cx="4877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Коммуникативные УУД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72816"/>
            <a:ext cx="84954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умение слушать собеседника и вести диалог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планировать и согласованно выполнять совместную деятельность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611560" y="2852936"/>
            <a:ext cx="8280920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547664" y="3140968"/>
            <a:ext cx="2736304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220072" y="4869160"/>
            <a:ext cx="360040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870" y="548680"/>
            <a:ext cx="885716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ПОЗНАВАТЕЛЬНЫЕ УУД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Общеучебные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УУД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Логические УУД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Действия по постановке и решению проблемы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548680"/>
            <a:ext cx="3882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Коммуникативные действия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52736"/>
            <a:ext cx="5337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умение слушать собеседника и вести диалог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тр81упр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4376" y="1124744"/>
            <a:ext cx="3849624" cy="1339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упр7стр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708920"/>
            <a:ext cx="3960440" cy="4007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упр3стр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340768"/>
            <a:ext cx="3168352" cy="128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упр4стр40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2409488"/>
            <a:ext cx="3856817" cy="444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788024" y="1628800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004048" y="2420888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95536" y="2636912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052736"/>
            <a:ext cx="5862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умение работать в группе – проекты для 5 класса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упр5стр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354399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упр6стр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653136"/>
            <a:ext cx="335334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упр4стр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700808"/>
            <a:ext cx="3888432" cy="1333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упр4стр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005064"/>
            <a:ext cx="4059936" cy="1664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427984" y="1700808"/>
            <a:ext cx="72008" cy="4824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788024" y="3284984"/>
            <a:ext cx="3960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95536" y="4581128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5949280"/>
            <a:ext cx="4176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404664"/>
            <a:ext cx="4032448" cy="5985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стр69упр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7530" y="476672"/>
            <a:ext cx="4120267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р1стр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5863923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11560" y="18864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51520" y="1556792"/>
            <a:ext cx="0" cy="453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6516216" y="1340768"/>
            <a:ext cx="2304256" cy="511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6516216" y="1484784"/>
            <a:ext cx="1008112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7884368" y="4293096"/>
            <a:ext cx="1008112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3029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умения работать в паре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тр76упр2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481872"/>
            <a:ext cx="5040560" cy="3376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упр7стр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124744"/>
            <a:ext cx="3552444" cy="2052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упр4стр1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3717032"/>
            <a:ext cx="3342132" cy="2423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упр6стр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1196752"/>
            <a:ext cx="3291840" cy="192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404664"/>
            <a:ext cx="3949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Регулятивные УУД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052736"/>
            <a:ext cx="6824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Обеспечивает организацию учебной деятельности учащихся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700808"/>
            <a:ext cx="185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Целепологание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492896"/>
            <a:ext cx="1816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356992"/>
            <a:ext cx="2116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Прогнозирование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4221088"/>
            <a:ext cx="1223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Контроль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5013176"/>
            <a:ext cx="136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Коррекция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915816" y="5157192"/>
            <a:ext cx="129614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5013176"/>
            <a:ext cx="995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Оценка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верх 13"/>
          <p:cNvSpPr/>
          <p:nvPr/>
        </p:nvSpPr>
        <p:spPr>
          <a:xfrm>
            <a:off x="5508104" y="3933056"/>
            <a:ext cx="216024" cy="14104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796136" y="4437112"/>
            <a:ext cx="1866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Саморегуляция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907704" y="2132856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1907704" y="2924944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907704" y="3717032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1907704" y="4581128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0"/>
            <a:ext cx="3262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Регулятивные действия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04664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постановка учебной задачи на основе соотнесения того, что уже известно и усвоено учащимся, и того, что еще неизвестно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1124744"/>
            <a:ext cx="183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Before you start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тр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79750"/>
            <a:ext cx="3672408" cy="547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у-стр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071066"/>
            <a:ext cx="4104456" cy="5786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283968" y="1412776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816" y="476672"/>
            <a:ext cx="3700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Логические УУД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844824"/>
            <a:ext cx="839236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овладение логическими действиями сравнения, анализа, синтеза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выбор оснований и критериев для сравнения и классификации объектов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упорядочения объектов по выделенному основанию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отнесения к известным понятиям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установление причинно-следственных связей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выдвижение гипотез и построение логической цепи рассуждений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76672"/>
            <a:ext cx="8751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Овладение логическими действиями сравнения, анализа, синтеза</a:t>
            </a:r>
            <a:endParaRPr lang="ru-RU" sz="2400" dirty="0"/>
          </a:p>
        </p:txBody>
      </p:sp>
      <p:pic>
        <p:nvPicPr>
          <p:cNvPr id="4" name="Рисунок 3" descr="стр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4032448" cy="5544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упр4стр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124744"/>
            <a:ext cx="3528392" cy="5549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644008" y="1196752"/>
            <a:ext cx="0" cy="5256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Выбор оснований и критериев для сравнения и классификации объектов</a:t>
            </a:r>
            <a:endParaRPr lang="ru-RU" sz="2400" dirty="0"/>
          </a:p>
        </p:txBody>
      </p:sp>
      <p:pic>
        <p:nvPicPr>
          <p:cNvPr id="3" name="Рисунок 2" descr="упр1стр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7560840" cy="5423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39552" y="1340768"/>
            <a:ext cx="0" cy="4824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676456" y="1268760"/>
            <a:ext cx="0" cy="511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792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Выдвижение гипотез и построение логической цепи рассуждений</a:t>
            </a:r>
            <a:endParaRPr lang="ru-RU" sz="2400" dirty="0"/>
          </a:p>
        </p:txBody>
      </p:sp>
      <p:pic>
        <p:nvPicPr>
          <p:cNvPr id="3" name="Рисунок 2" descr="стр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3756489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стр60упр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124744"/>
            <a:ext cx="3017333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23528" y="1340768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004048" y="1340768"/>
            <a:ext cx="0" cy="5184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748464" y="1340768"/>
            <a:ext cx="0" cy="511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48680"/>
            <a:ext cx="7074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Упорядочения объектов по выделенному основанию</a:t>
            </a:r>
            <a:endParaRPr lang="ru-RU" sz="2400" dirty="0"/>
          </a:p>
        </p:txBody>
      </p:sp>
      <p:pic>
        <p:nvPicPr>
          <p:cNvPr id="3" name="Рисунок 2" descr="упр4стр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441889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упр5стр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124744"/>
            <a:ext cx="3816424" cy="5524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788024" y="1196752"/>
            <a:ext cx="0" cy="5184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51520" y="4869160"/>
            <a:ext cx="4464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954580" y="4102204"/>
            <a:ext cx="1545336" cy="3511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332656"/>
            <a:ext cx="4007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Общеучебные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УУД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3" y="1412776"/>
            <a:ext cx="896448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действия по самостоятельному выделению и формулированию познавательной задачи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действия по поиску и выделению необходимой информации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действия, связанные с осознанным и самостоятельным построением устного и письменного речевого высказывания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действия по выбору языковых средств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действия, связанные с рефлексией деятельности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действия смыслового чтения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знаково-символические действия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545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Познавательные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общеучебные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действия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80728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Рефлексия способов и условий действия: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-контроль и оценка процесса и результатов деятельности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-умение сравнивать цель и результат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тр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620688"/>
            <a:ext cx="4621033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851920" y="1268760"/>
            <a:ext cx="0" cy="511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012160" y="332656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3717032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165</TotalTime>
  <Words>353</Words>
  <Application>Microsoft Office PowerPoint</Application>
  <PresentationFormat>Экран (4:3)</PresentationFormat>
  <Paragraphs>82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Messi</dc:creator>
  <cp:lastModifiedBy>Messi</cp:lastModifiedBy>
  <cp:revision>19</cp:revision>
  <dcterms:created xsi:type="dcterms:W3CDTF">2013-10-16T13:16:31Z</dcterms:created>
  <dcterms:modified xsi:type="dcterms:W3CDTF">2013-11-04T14:52:49Z</dcterms:modified>
</cp:coreProperties>
</file>