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internet.ru/users/ksenija_82/page81.html" TargetMode="External"/><Relationship Id="rId13" Type="http://schemas.openxmlformats.org/officeDocument/2006/relationships/hyperlink" Target="http://www.kuharka.ru/talk/kladovka/kulina/4748.html?p=15" TargetMode="External"/><Relationship Id="rId18" Type="http://schemas.openxmlformats.org/officeDocument/2006/relationships/hyperlink" Target="http://mama51.ru/forum/index.php?topic=44598.0" TargetMode="External"/><Relationship Id="rId3" Type="http://schemas.openxmlformats.org/officeDocument/2006/relationships/hyperlink" Target="http://images.yandex.ru/yandsearch?source=wiz&amp;fp=0&amp;text=%D0%BA%D0%B0%D0%BF%D1%83%D1%81%D1%82%D0%B0%20%D0%B2%20%D0%B0%D0%BD%D0%B8%D0%BC%D0%B0%D1%86%D0%B8%D0%B8&amp;noreask=1&amp;pos=3&amp;lr=973&amp;rpt=simage&amp;uinfo=ww-1870-wh-875-fw-1645-fh-598-pd-%20&#1079;&#1072;&#1075;&#1072;&#1076;&#1082;&#1072;%20&#1087;&#1088;&#1086;%20&#1082;&#1072;&#1087;&#1091;&#1089;&#1090;&#1091;%0d1&amp;img_url=http%3A%2F%2Fs5.rimg.info%2Fbcefe6ac06c06198e5d8519130197ef4.gif" TargetMode="External"/><Relationship Id="rId7" Type="http://schemas.openxmlformats.org/officeDocument/2006/relationships/hyperlink" Target="http://www.numama.ru/zagadki-dlja-malenkih-detei/zagadki-pro-produkty/zagadki-pro-kabachok.html" TargetMode="External"/><Relationship Id="rId12" Type="http://schemas.openxmlformats.org/officeDocument/2006/relationships/hyperlink" Target="http://slavclub.ru/zagadki/ovochifrukti/1538-zagadki_pro_goroh.html" TargetMode="External"/><Relationship Id="rId17" Type="http://schemas.openxmlformats.org/officeDocument/2006/relationships/hyperlink" Target="http://teremok.host56.com/kopilka.html" TargetMode="External"/><Relationship Id="rId2" Type="http://schemas.openxmlformats.org/officeDocument/2006/relationships/hyperlink" Target="http://www.numama.ru/zagadki-dlja-malenkih-detei/zagadki-pro-produkty/zagadki-pro-kapustu.html" TargetMode="External"/><Relationship Id="rId16" Type="http://schemas.openxmlformats.org/officeDocument/2006/relationships/hyperlink" Target="http://ejka.ru/blog/zagadki/6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kty.zseis.zgora.pl/files/&#1076;&#1080;&#1077;&#1090;&#1072;-&#1103;&#1073;&#1083;&#1086;&#1082;&#1086;" TargetMode="External"/><Relationship Id="rId11" Type="http://schemas.openxmlformats.org/officeDocument/2006/relationships/hyperlink" Target="http://www.prozagadki.ru/169-detskie-zagadki-pro-grushu.html" TargetMode="External"/><Relationship Id="rId5" Type="http://schemas.openxmlformats.org/officeDocument/2006/relationships/hyperlink" Target="http://www.numama.ru/zagadki-dlja-malenkih-detei/zagadki-pro-produkty/zagadki-pro-jabloko.html" TargetMode="External"/><Relationship Id="rId15" Type="http://schemas.openxmlformats.org/officeDocument/2006/relationships/hyperlink" Target="http://www.gamedev.ru/files/images/?id=28708" TargetMode="External"/><Relationship Id="rId10" Type="http://schemas.openxmlformats.org/officeDocument/2006/relationships/hyperlink" Target="http://domik-v-internete.ru/2012/02/maski_ovoshi/&#1076;&#1077;&#1083;&#1072;&#1077;&#1084;-&#1089;&#1074;&#1086;&#1080;&#1084;&#1080;-&#1088;&#1091;&#1082;&#1072;&#1084;&#1080;-&#1074;&#1084;&#1077;&#1089;&#1090;&#1077;-&#1089;-&#1076;&#1077;&#1090;&#1100;&#1084;&#1080;-%d0b-4-2/" TargetMode="External"/><Relationship Id="rId19" Type="http://schemas.openxmlformats.org/officeDocument/2006/relationships/hyperlink" Target="http://weblog.33b.eu/time1574134_1244412000_1030_20096.html" TargetMode="External"/><Relationship Id="rId4" Type="http://schemas.openxmlformats.org/officeDocument/2006/relationships/hyperlink" Target="http://www.numama.ru/zagadki-dlja-malenkih-detei/zagadki-pro-produkty/zagadki-pro-morkov.html" TargetMode="External"/><Relationship Id="rId9" Type="http://schemas.openxmlformats.org/officeDocument/2006/relationships/hyperlink" Target="http://www.numama.ru/zagadki-dlja-malenkih-detei/zagadki-pro-produkty/zagadki-pro-ogurec.html" TargetMode="External"/><Relationship Id="rId14" Type="http://schemas.openxmlformats.org/officeDocument/2006/relationships/hyperlink" Target="http://roditeli-i-deti.ucoz.ru/load/zagadki/pro_granat/41-1-0-5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428736"/>
            <a:ext cx="4786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Кроссворд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5540" y="3244334"/>
            <a:ext cx="3872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Дифференциация звуков С-З в словах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857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Учитель-логопед </a:t>
            </a:r>
          </a:p>
          <a:p>
            <a:r>
              <a:rPr lang="ru-RU" b="1" i="1" dirty="0" err="1" smtClean="0"/>
              <a:t>Баймуратова</a:t>
            </a:r>
            <a:r>
              <a:rPr lang="ru-RU" b="1" i="1" dirty="0" smtClean="0"/>
              <a:t> Наталья Александровна</a:t>
            </a:r>
            <a:endParaRPr lang="ru-RU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14285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785794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1071546"/>
            <a:ext cx="357190" cy="2857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107154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107154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7193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135729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14414" y="1357298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14414" y="1643050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214414" y="1928802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2214554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8598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1474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7193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429124" y="1643050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285984" y="1928802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1928802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357554" y="1928802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714744" y="1928802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071934" y="1928802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285984" y="221455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928794" y="221455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000364" y="221455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357554" y="221455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14744" y="221455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643174" y="2500306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643174" y="3071810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429124" y="278605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000364" y="278605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357554" y="278605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071934" y="2786058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714744" y="3071810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714744" y="3357562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00036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64317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35755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07193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429124" y="3643314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000364" y="392906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643174" y="392906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285984" y="392906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357554" y="3929066"/>
            <a:ext cx="35719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5214942" y="0"/>
            <a:ext cx="378621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Этот фрукт на вкус хорош и на лампочку похож.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 этих жёлтых пирамидках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Сотни зёрен аппетитных.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Уродилась я на славу,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Голова бела, кудрява.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любит щи –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Меня в них ищи.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 саду на дереве растёт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Красивый, вкусный, сочный плод.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 подскажу: на букву 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Он начинается друзья.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Что за плод - шкатулочка с секретом!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Семена - стекляшки на вид,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прозрачные, все розовово цвета,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потрясешь, как странно, не звенит.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Подлиннее, покороче,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Толстобокие, не очень.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каждом доме, в каждой хате,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банке, в бочке и в салате!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Отгадаешь - молодец! Это овощ...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В землю спряталась Девица.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земли торчит косица.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Выдерну я ловко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Красную 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В огороде — желтый мяч,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Только не бежит он вскачь,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Он как полная луна,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Вкусные в нем семена.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2844" y="2786058"/>
            <a:ext cx="271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Сидит дед во сто шуб одет,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Кто его раздевает,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Тот слезы проливает.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В зелёной палатке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Колобки спят сладко.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 круглых крошек!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Круглый бок, желтый бок,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Сидит в грядке колобок.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Врос в землю крепко.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Что же это?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Он похож на огурец,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Он тяжёлый как свинец,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Завалился на бочок,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Желтощекий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... </a:t>
            </a:r>
          </a:p>
        </p:txBody>
      </p:sp>
      <p:pic>
        <p:nvPicPr>
          <p:cNvPr id="74" name="Рисунок 73" descr="груш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258" y="0"/>
            <a:ext cx="601742" cy="895346"/>
          </a:xfrm>
          <a:prstGeom prst="rect">
            <a:avLst/>
          </a:prstGeom>
        </p:spPr>
      </p:pic>
      <p:pic>
        <p:nvPicPr>
          <p:cNvPr id="75" name="Рисунок 74" descr="кукуруз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500042"/>
            <a:ext cx="445062" cy="923926"/>
          </a:xfrm>
          <a:prstGeom prst="rect">
            <a:avLst/>
          </a:prstGeom>
        </p:spPr>
      </p:pic>
      <p:pic>
        <p:nvPicPr>
          <p:cNvPr id="76" name="Рисунок 75" descr="Капуста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8478" y="1142984"/>
            <a:ext cx="1045522" cy="957264"/>
          </a:xfrm>
          <a:prstGeom prst="rect">
            <a:avLst/>
          </a:prstGeom>
        </p:spPr>
      </p:pic>
      <p:pic>
        <p:nvPicPr>
          <p:cNvPr id="77" name="Рисунок 76" descr="яблоко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2000240"/>
            <a:ext cx="1004888" cy="1004888"/>
          </a:xfrm>
          <a:prstGeom prst="rect">
            <a:avLst/>
          </a:prstGeom>
        </p:spPr>
      </p:pic>
      <p:pic>
        <p:nvPicPr>
          <p:cNvPr id="78" name="Рисунок 77" descr="гранат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162" y="2928934"/>
            <a:ext cx="985838" cy="933450"/>
          </a:xfrm>
          <a:prstGeom prst="rect">
            <a:avLst/>
          </a:prstGeom>
        </p:spPr>
      </p:pic>
      <p:pic>
        <p:nvPicPr>
          <p:cNvPr id="79" name="Рисунок 78" descr="огурец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15272" y="3643314"/>
            <a:ext cx="788392" cy="1142960"/>
          </a:xfrm>
          <a:prstGeom prst="rect">
            <a:avLst/>
          </a:prstGeom>
        </p:spPr>
      </p:pic>
      <p:pic>
        <p:nvPicPr>
          <p:cNvPr id="80" name="Рисунок 79" descr="морковь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4240" y="4572008"/>
            <a:ext cx="1909760" cy="812912"/>
          </a:xfrm>
          <a:prstGeom prst="rect">
            <a:avLst/>
          </a:prstGeom>
        </p:spPr>
      </p:pic>
      <p:pic>
        <p:nvPicPr>
          <p:cNvPr id="81" name="Рисунок 80" descr="тыква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6710" y="5500702"/>
            <a:ext cx="1057278" cy="1006931"/>
          </a:xfrm>
          <a:prstGeom prst="rect">
            <a:avLst/>
          </a:prstGeom>
        </p:spPr>
      </p:pic>
      <p:pic>
        <p:nvPicPr>
          <p:cNvPr id="82" name="Рисунок 81" descr="лук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844" y="571480"/>
            <a:ext cx="895350" cy="1895475"/>
          </a:xfrm>
          <a:prstGeom prst="rect">
            <a:avLst/>
          </a:prstGeom>
        </p:spPr>
      </p:pic>
      <p:pic>
        <p:nvPicPr>
          <p:cNvPr id="83" name="Рисунок 82" descr="горошек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140290">
            <a:off x="4429124" y="5199461"/>
            <a:ext cx="500066" cy="1391850"/>
          </a:xfrm>
          <a:prstGeom prst="rect">
            <a:avLst/>
          </a:prstGeom>
        </p:spPr>
      </p:pic>
      <p:pic>
        <p:nvPicPr>
          <p:cNvPr id="84" name="Рисунок 83" descr="репка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43240" y="4286256"/>
            <a:ext cx="1235457" cy="1575208"/>
          </a:xfrm>
          <a:prstGeom prst="rect">
            <a:avLst/>
          </a:prstGeom>
        </p:spPr>
      </p:pic>
      <p:pic>
        <p:nvPicPr>
          <p:cNvPr id="85" name="Рисунок 84" descr="кабачо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5984" y="5357826"/>
            <a:ext cx="1676403" cy="124358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43174" y="1357298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22960" y="1069143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357298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071546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643174" y="1643050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643174" y="1928802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643174" y="2214554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643174" y="2786058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714744" y="2786058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714744" y="3643314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714744" y="3929066"/>
            <a:ext cx="35719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3"/>
            <a:ext cx="9144000" cy="671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hlinkClick r:id="rId2"/>
              </a:rPr>
              <a:t>1. http</a:t>
            </a:r>
            <a:r>
              <a:rPr lang="ru-RU" sz="1400" u="sng" dirty="0" smtClean="0">
                <a:hlinkClick r:id="rId2"/>
              </a:rPr>
              <a:t>://www.numama.ru/zagadki-dlja-malenkih-detei/zagadki-pro-produkty/zagadki-pro-kapustu.html</a:t>
            </a:r>
            <a:r>
              <a:rPr lang="ru-RU" sz="1400" dirty="0" smtClean="0"/>
              <a:t> - капуста</a:t>
            </a:r>
          </a:p>
          <a:p>
            <a:r>
              <a:rPr lang="ru-RU" sz="1400" u="sng" dirty="0" smtClean="0">
                <a:hlinkClick r:id="rId3"/>
              </a:rPr>
              <a:t>http://images.yandex.ru/yandsearch?source=wiz&amp;fp=0&amp;text=%D0%BA%D0%B0%D0%BF%D1%83%D1%81%D1%82%D0%B0%20%D0%B2%20%D0%B0%D0%BD%D0%B8%D0%BC%D0%B0%D1%86%D0%B8%D0%B8&amp;noreask=1&amp;pos=3&amp;lr=973&amp;rpt=simage&amp;uinfo=ww-1870-wh-875-fw-1645-fh-598-pd- загадка про капусту</a:t>
            </a:r>
            <a:endParaRPr lang="ru-RU" sz="1400" dirty="0" smtClean="0"/>
          </a:p>
          <a:p>
            <a:r>
              <a:rPr lang="ru-RU" sz="1400" u="sng" dirty="0" smtClean="0">
                <a:hlinkClick r:id="rId3"/>
              </a:rPr>
              <a:t>1&amp;img_url=http%3A%2F%2Fs5.rimg.info%2Fbcefe6ac06c06198e5d8519130197ef4.gif</a:t>
            </a:r>
            <a:r>
              <a:rPr lang="ru-RU" sz="1400" dirty="0" smtClean="0"/>
              <a:t> – </a:t>
            </a:r>
            <a:r>
              <a:rPr lang="ru-RU" sz="1400" dirty="0" smtClean="0"/>
              <a:t>капуста</a:t>
            </a:r>
          </a:p>
          <a:p>
            <a:pPr lvl="0"/>
            <a:r>
              <a:rPr lang="ru-RU" sz="1400" dirty="0" smtClean="0"/>
              <a:t>2. </a:t>
            </a:r>
            <a:r>
              <a:rPr lang="ru-RU" sz="1400" u="sng" dirty="0" smtClean="0">
                <a:hlinkClick r:id="rId4"/>
              </a:rPr>
              <a:t>http</a:t>
            </a:r>
            <a:r>
              <a:rPr lang="ru-RU" sz="1400" u="sng" dirty="0" smtClean="0">
                <a:hlinkClick r:id="rId4"/>
              </a:rPr>
              <a:t>://www.numama.ru/zagadki-dlja-malenkih-detei/zagadki-pro-produkty/zagadki-pro-morkov.html</a:t>
            </a:r>
            <a:r>
              <a:rPr lang="ru-RU" sz="1400" dirty="0" smtClean="0"/>
              <a:t> - загадка про морковь</a:t>
            </a:r>
          </a:p>
          <a:p>
            <a:r>
              <a:rPr lang="ru-RU" sz="1400" dirty="0" smtClean="0"/>
              <a:t>http://stolicadetstva.com/encyclopedia/text/morkovka/ - </a:t>
            </a:r>
            <a:r>
              <a:rPr lang="ru-RU" sz="1400" dirty="0" smtClean="0"/>
              <a:t>морковь</a:t>
            </a:r>
          </a:p>
          <a:p>
            <a:r>
              <a:rPr lang="ru-RU" sz="1400" dirty="0" smtClean="0"/>
              <a:t>3. </a:t>
            </a:r>
            <a:r>
              <a:rPr lang="ru-RU" sz="1400" u="sng" dirty="0" smtClean="0">
                <a:hlinkClick r:id="rId5"/>
              </a:rPr>
              <a:t>http://www.numama.ru/zagadki-dlja-malenkih-detei/zagadki-pro-produkty/zagadki-pro-jabloko.html</a:t>
            </a:r>
            <a:r>
              <a:rPr lang="ru-RU" sz="1400" dirty="0" smtClean="0"/>
              <a:t> - загадка про яблоко</a:t>
            </a:r>
          </a:p>
          <a:p>
            <a:r>
              <a:rPr lang="ru-RU" sz="1400" u="sng" dirty="0" smtClean="0">
                <a:hlinkClick r:id="rId6"/>
              </a:rPr>
              <a:t>http://projekty.zseis.zgora.pl/files/диета-яблоко</a:t>
            </a:r>
            <a:r>
              <a:rPr lang="ru-RU" sz="1400" dirty="0" smtClean="0"/>
              <a:t> - </a:t>
            </a:r>
            <a:r>
              <a:rPr lang="ru-RU" sz="1400" dirty="0" smtClean="0"/>
              <a:t>яблоко</a:t>
            </a:r>
          </a:p>
          <a:p>
            <a:r>
              <a:rPr lang="ru-RU" sz="1400" dirty="0" smtClean="0"/>
              <a:t>4. </a:t>
            </a:r>
            <a:r>
              <a:rPr lang="ru-RU" sz="1400" u="sng" dirty="0" smtClean="0">
                <a:hlinkClick r:id="rId7"/>
              </a:rPr>
              <a:t>http://www.numama.ru/zagadki-dlja-malenkih-detei/zagadki-pro-produkty/zagadki-pro-kabachok.html</a:t>
            </a:r>
            <a:r>
              <a:rPr lang="ru-RU" sz="1400" dirty="0" smtClean="0"/>
              <a:t> - загадка про кабачок</a:t>
            </a:r>
          </a:p>
          <a:p>
            <a:r>
              <a:rPr lang="ru-RU" sz="1400" u="sng" dirty="0" smtClean="0">
                <a:hlinkClick r:id="rId8"/>
              </a:rPr>
              <a:t>http://www.liveinternet.ru/users/ksenija_82/page81.html</a:t>
            </a:r>
            <a:r>
              <a:rPr lang="ru-RU" sz="1400" dirty="0" smtClean="0"/>
              <a:t> - кабачок</a:t>
            </a:r>
          </a:p>
          <a:p>
            <a:r>
              <a:rPr lang="ru-RU" sz="1400" dirty="0" smtClean="0"/>
              <a:t>5. </a:t>
            </a:r>
            <a:r>
              <a:rPr lang="ru-RU" sz="1400" u="sng" dirty="0" smtClean="0">
                <a:hlinkClick r:id="rId9"/>
              </a:rPr>
              <a:t>http://www.numama.ru/zagadki-dlja-malenkih-detei/zagadki-pro-produkty/zagadki-pro-ogurec.html</a:t>
            </a:r>
            <a:r>
              <a:rPr lang="ru-RU" sz="1400" dirty="0" smtClean="0"/>
              <a:t> - загадка про огурец</a:t>
            </a:r>
          </a:p>
          <a:p>
            <a:r>
              <a:rPr lang="ru-RU" sz="1400" u="sng" dirty="0" smtClean="0">
                <a:hlinkClick r:id="rId10"/>
              </a:rPr>
              <a:t>http://domik-v-internete.ru/2012/02/maski_ovoshi/делаем-своими-руками-вместе-с-детьми-%d0b-4-2/#.Un4Kz71ALzw</a:t>
            </a:r>
            <a:r>
              <a:rPr lang="ru-RU" sz="1400" dirty="0" smtClean="0"/>
              <a:t> – огурец</a:t>
            </a:r>
          </a:p>
          <a:p>
            <a:r>
              <a:rPr lang="ru-RU" sz="1400" dirty="0" smtClean="0"/>
              <a:t>6. </a:t>
            </a:r>
            <a:r>
              <a:rPr lang="ru-RU" sz="1400" u="sng" dirty="0" smtClean="0">
                <a:hlinkClick r:id="rId11"/>
              </a:rPr>
              <a:t>http://www.prozagadki.ru/169-detskie-zagadki-pro-grushu.html</a:t>
            </a:r>
            <a:r>
              <a:rPr lang="ru-RU" sz="1400" dirty="0" smtClean="0"/>
              <a:t> - загадка про грушу</a:t>
            </a:r>
          </a:p>
          <a:p>
            <a:r>
              <a:rPr lang="ru-RU" sz="1400" dirty="0" smtClean="0"/>
              <a:t>http://mirgif.com/eda5.htm - груша</a:t>
            </a:r>
          </a:p>
          <a:p>
            <a:r>
              <a:rPr lang="ru-RU" sz="1400" dirty="0" smtClean="0"/>
              <a:t>7. </a:t>
            </a:r>
            <a:r>
              <a:rPr lang="ru-RU" sz="1400" u="sng" dirty="0" smtClean="0">
                <a:hlinkClick r:id="rId12"/>
              </a:rPr>
              <a:t>http://slavclub.ru/zagadki/ovochifrukti/1538-zagadki_pro_goroh.html</a:t>
            </a:r>
            <a:r>
              <a:rPr lang="ru-RU" sz="1400" dirty="0" smtClean="0"/>
              <a:t> - загадка про </a:t>
            </a:r>
            <a:r>
              <a:rPr lang="ru-RU" sz="1400" dirty="0" smtClean="0"/>
              <a:t>горошек</a:t>
            </a:r>
            <a:endParaRPr lang="ru-RU" sz="1400" dirty="0" smtClean="0"/>
          </a:p>
          <a:p>
            <a:r>
              <a:rPr lang="ru-RU" sz="1400" u="sng" dirty="0" smtClean="0">
                <a:hlinkClick r:id="rId13"/>
              </a:rPr>
              <a:t>http://www.kuharka.ru/talk/kladovka/kulina/4748.html?p=15</a:t>
            </a:r>
            <a:r>
              <a:rPr lang="ru-RU" sz="1400" dirty="0" smtClean="0"/>
              <a:t> – </a:t>
            </a:r>
            <a:r>
              <a:rPr lang="ru-RU" sz="1400" dirty="0" smtClean="0"/>
              <a:t>горошек</a:t>
            </a:r>
          </a:p>
          <a:p>
            <a:r>
              <a:rPr lang="ru-RU" sz="1400" dirty="0" smtClean="0"/>
              <a:t>8. </a:t>
            </a:r>
            <a:r>
              <a:rPr lang="ru-RU" sz="1400" dirty="0" smtClean="0"/>
              <a:t> </a:t>
            </a:r>
            <a:r>
              <a:rPr lang="ru-RU" sz="1400" u="sng" dirty="0" smtClean="0">
                <a:hlinkClick r:id="rId14"/>
              </a:rPr>
              <a:t>http://roditeli-i-deti.ucoz.ru/load/zagadki/pro_granat/41-1-0-547</a:t>
            </a:r>
            <a:r>
              <a:rPr lang="ru-RU" sz="1400" dirty="0" smtClean="0"/>
              <a:t> загадка про гранат</a:t>
            </a:r>
          </a:p>
          <a:p>
            <a:r>
              <a:rPr lang="ru-RU" sz="1400" u="sng" dirty="0" smtClean="0">
                <a:hlinkClick r:id="rId15"/>
              </a:rPr>
              <a:t>http://www.gamedev.ru/files/images/?id=28708</a:t>
            </a:r>
            <a:r>
              <a:rPr lang="ru-RU" sz="1400" dirty="0" smtClean="0"/>
              <a:t> – </a:t>
            </a:r>
            <a:r>
              <a:rPr lang="ru-RU" sz="1400" dirty="0" smtClean="0"/>
              <a:t>гранат</a:t>
            </a:r>
          </a:p>
          <a:p>
            <a:r>
              <a:rPr lang="ru-RU" sz="1400" dirty="0" smtClean="0"/>
              <a:t>9. </a:t>
            </a:r>
            <a:r>
              <a:rPr lang="ru-RU" sz="1400" u="sng" dirty="0" smtClean="0">
                <a:hlinkClick r:id="rId16"/>
              </a:rPr>
              <a:t>http://ejka.ru/blog/zagadki/60.html</a:t>
            </a:r>
            <a:r>
              <a:rPr lang="ru-RU" sz="1400" dirty="0" smtClean="0"/>
              <a:t> загадка про тыкву, репку и лук</a:t>
            </a:r>
          </a:p>
          <a:p>
            <a:r>
              <a:rPr lang="ru-RU" sz="1400" dirty="0" smtClean="0"/>
              <a:t>http://technomouse.ru/post166087930/ - </a:t>
            </a:r>
            <a:r>
              <a:rPr lang="ru-RU" sz="1400" dirty="0" smtClean="0"/>
              <a:t>лук</a:t>
            </a:r>
            <a:r>
              <a:rPr lang="ru-RU" sz="1400" dirty="0" smtClean="0"/>
              <a:t>	</a:t>
            </a:r>
          </a:p>
          <a:p>
            <a:r>
              <a:rPr lang="ru-RU" sz="1400" u="sng" dirty="0" smtClean="0">
                <a:hlinkClick r:id="rId17"/>
              </a:rPr>
              <a:t>http://teremok.host56.com/kopilka.html</a:t>
            </a:r>
            <a:r>
              <a:rPr lang="ru-RU" sz="1400" dirty="0" smtClean="0"/>
              <a:t> - репка</a:t>
            </a:r>
          </a:p>
          <a:p>
            <a:r>
              <a:rPr lang="ru-RU" sz="1400" dirty="0" smtClean="0"/>
              <a:t>http://www.liveinternet.ru/users/irina22776/post189808763/ - </a:t>
            </a:r>
            <a:r>
              <a:rPr lang="ru-RU" sz="1400" dirty="0" smtClean="0"/>
              <a:t>тыква</a:t>
            </a:r>
          </a:p>
          <a:p>
            <a:r>
              <a:rPr lang="ru-RU" sz="1400" dirty="0" smtClean="0"/>
              <a:t>10. </a:t>
            </a:r>
            <a:r>
              <a:rPr lang="ru-RU" sz="1400" u="sng" dirty="0" smtClean="0">
                <a:hlinkClick r:id="rId18"/>
              </a:rPr>
              <a:t>http://mama51.ru/forum/index.php?topic=44598.0</a:t>
            </a:r>
            <a:r>
              <a:rPr lang="ru-RU" sz="1400" dirty="0" smtClean="0"/>
              <a:t> – загадка про кукурузу</a:t>
            </a:r>
          </a:p>
          <a:p>
            <a:r>
              <a:rPr lang="ru-RU" sz="1400" u="sng" dirty="0" smtClean="0">
                <a:hlinkClick r:id="rId19"/>
              </a:rPr>
              <a:t>http://</a:t>
            </a:r>
            <a:r>
              <a:rPr lang="ru-RU" sz="1400" u="sng" dirty="0" smtClean="0">
                <a:hlinkClick r:id="rId19"/>
              </a:rPr>
              <a:t>weblog.33b.eu/time1574134_1244412000_1030_20096.html</a:t>
            </a:r>
            <a:r>
              <a:rPr lang="ru-RU" sz="1400" u="sng" dirty="0" smtClean="0"/>
              <a:t> - кукуруза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456</Words>
  <PresentationFormat>Экран (4:3)</PresentationFormat>
  <Paragraphs>133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28</cp:revision>
  <dcterms:created xsi:type="dcterms:W3CDTF">2013-11-09T10:41:37Z</dcterms:created>
  <dcterms:modified xsi:type="dcterms:W3CDTF">2013-11-09T18:50:50Z</dcterms:modified>
</cp:coreProperties>
</file>