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barmasmira.ru/38541.htmll-&#1089;&#1082;&#1086;&#1074;&#1086;&#1088;&#1086;&#1076;&#1072;" TargetMode="External"/><Relationship Id="rId3" Type="http://schemas.openxmlformats.org/officeDocument/2006/relationships/hyperlink" Target="http://www.&#1090;&#1072;&#1074;&#1080;&#1072;.&#1088;&#1092;/?_a=_v&amp;_gid=151051-" TargetMode="External"/><Relationship Id="rId7" Type="http://schemas.openxmlformats.org/officeDocument/2006/relationships/hyperlink" Target="http://animated-images.su/photo/pticy/sova/20-0-359-&#1089;&#1086;&#1074;&#1072;" TargetMode="External"/><Relationship Id="rId2" Type="http://schemas.openxmlformats.org/officeDocument/2006/relationships/hyperlink" Target="http://foto.meta.ua/allsize/3105867/preview/-&#1055;&#1086;&#1074;&#1072;&#1088;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zoloto-fashion-pokazmodi.ru/vikroyka-fartuka-shkolnogo-svoimi-rukami.htmlhttp:/zoloto-fashion-pokazmodi.ru/vikroyka-fartuka-shkolnogo-svoimi-rukami.html-&#1092;&#1072;&#1088;&#1090;&#1091;&#1082;" TargetMode="External"/><Relationship Id="rId5" Type="http://schemas.openxmlformats.org/officeDocument/2006/relationships/hyperlink" Target="http://chitay.net/no-comments/news-23974.html-" TargetMode="External"/><Relationship Id="rId4" Type="http://schemas.openxmlformats.org/officeDocument/2006/relationships/hyperlink" Target="http://novulsk.ru/glava/itemlist/category/15-otdel-kulturyi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6182" y="421481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71604" y="1857364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Дифференциация согласных звуков (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в-ф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 «Вставь пропущенную букву».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5072074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учитель-логопед </a:t>
            </a:r>
          </a:p>
          <a:p>
            <a:r>
              <a:rPr lang="ru-RU" dirty="0" err="1" smtClean="0"/>
              <a:t>Баймуратова</a:t>
            </a:r>
            <a:r>
              <a:rPr lang="ru-RU" dirty="0" smtClean="0"/>
              <a:t> Наталья Александровна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43306" y="5643578"/>
            <a:ext cx="642942" cy="6429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000108"/>
            <a:ext cx="1862134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Овал 4"/>
          <p:cNvSpPr/>
          <p:nvPr/>
        </p:nvSpPr>
        <p:spPr>
          <a:xfrm flipH="1">
            <a:off x="4143372" y="4929198"/>
            <a:ext cx="71438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428992" y="4643446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аза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564357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5643578"/>
            <a:ext cx="642942" cy="6429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00628" y="564357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1.37173E-6 L 0.01528 -0.144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357298"/>
            <a:ext cx="3023274" cy="2500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857488" y="4572008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ломастер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3286116" y="485776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550070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50070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71802" y="542926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в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7" y="5500702"/>
            <a:ext cx="484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47513E-7 L -0.17587 -0.134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071546"/>
            <a:ext cx="2109471" cy="286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143240" y="4286256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по  ар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14810" y="457200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5286388"/>
            <a:ext cx="78581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5286388"/>
            <a:ext cx="78581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43438" y="542926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54292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32709E-6 L 0.10539 -0.165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714488"/>
            <a:ext cx="2639864" cy="1643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71802" y="4071942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</a:t>
            </a:r>
            <a:r>
              <a:rPr lang="ru-RU" sz="3200" b="1" dirty="0" smtClean="0">
                <a:solidFill>
                  <a:srgbClr val="FF0000"/>
                </a:solidFill>
              </a:rPr>
              <a:t>ско  орода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7686" y="435769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5143512"/>
            <a:ext cx="78581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83389" y="5140440"/>
            <a:ext cx="78581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428992" y="521495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2066" y="528638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40759E-7 L 0.08194 -0.165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71612"/>
            <a:ext cx="2952771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357554" y="4572008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лаг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786182" y="485776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550070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5500702"/>
            <a:ext cx="7143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628" y="557214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557214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0185 L -0.15295 -0.145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357298"/>
            <a:ext cx="1824046" cy="242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643306" y="450057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артук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 flipH="1">
            <a:off x="3857620" y="478632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5500702"/>
            <a:ext cx="64294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5500702"/>
            <a:ext cx="64294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428992" y="557214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6314" y="557214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ф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8.09623E-7 L -0.12951 -0.155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1439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/>
              </a:rPr>
              <a:t>http://foto.meta.ua/allsize/3105867/preview</a:t>
            </a:r>
            <a:r>
              <a:rPr lang="en-US" u="sng" dirty="0" smtClean="0">
                <a:hlinkClick r:id="rId2"/>
              </a:rPr>
              <a:t>/-</a:t>
            </a:r>
            <a:r>
              <a:rPr lang="ru-RU" u="sng" dirty="0" smtClean="0">
                <a:hlinkClick r:id="rId2"/>
              </a:rPr>
              <a:t> Повар</a:t>
            </a:r>
            <a:endParaRPr lang="ru-RU" u="sng" dirty="0" smtClean="0"/>
          </a:p>
          <a:p>
            <a:endParaRPr lang="ru-RU" dirty="0" smtClean="0"/>
          </a:p>
          <a:p>
            <a:r>
              <a:rPr lang="ru-RU" u="sng" dirty="0" smtClean="0">
                <a:hlinkClick r:id="rId3"/>
              </a:rPr>
              <a:t>http://www.тавиа.рф/?_a=_v&amp;_gid=151051-</a:t>
            </a:r>
            <a:r>
              <a:rPr lang="ru-RU" dirty="0" smtClean="0"/>
              <a:t> </a:t>
            </a:r>
            <a:r>
              <a:rPr lang="ru-RU" dirty="0" smtClean="0"/>
              <a:t>ваза</a:t>
            </a:r>
          </a:p>
          <a:p>
            <a:endParaRPr lang="ru-RU" dirty="0" smtClean="0"/>
          </a:p>
          <a:p>
            <a:r>
              <a:rPr lang="ru-RU" u="sng" dirty="0" smtClean="0">
                <a:hlinkClick r:id="rId4"/>
              </a:rPr>
              <a:t>http://novulsk.ru/glava/itemlist/category/15-otdel-kulturyi-</a:t>
            </a:r>
            <a:r>
              <a:rPr lang="ru-RU" dirty="0" smtClean="0"/>
              <a:t> </a:t>
            </a:r>
            <a:r>
              <a:rPr lang="ru-RU" dirty="0" smtClean="0"/>
              <a:t>флаг</a:t>
            </a:r>
          </a:p>
          <a:p>
            <a:endParaRPr lang="ru-RU" dirty="0" smtClean="0"/>
          </a:p>
          <a:p>
            <a:r>
              <a:rPr lang="ru-RU" u="sng" dirty="0" smtClean="0">
                <a:hlinkClick r:id="rId5"/>
              </a:rPr>
              <a:t>http://chitay.net/no-comments/news-23974.html-</a:t>
            </a:r>
            <a:r>
              <a:rPr lang="ru-RU" dirty="0" smtClean="0"/>
              <a:t> </a:t>
            </a:r>
            <a:r>
              <a:rPr lang="ru-RU" dirty="0" smtClean="0"/>
              <a:t>фломастер</a:t>
            </a:r>
          </a:p>
          <a:p>
            <a:endParaRPr lang="ru-RU" dirty="0" smtClean="0"/>
          </a:p>
          <a:p>
            <a:r>
              <a:rPr lang="ru-RU" u="sng" dirty="0" smtClean="0">
                <a:hlinkClick r:id="rId6"/>
              </a:rPr>
              <a:t>http://zoloto-fashion-pokazmodi.ru/vikroyka-fartuka-shkolnogo-svoimi-rukami.htmlhttp://</a:t>
            </a:r>
            <a:r>
              <a:rPr lang="ru-RU" u="sng" dirty="0" smtClean="0">
                <a:hlinkClick r:id="rId6"/>
              </a:rPr>
              <a:t>zoloto-fashion-pokazmodi.ru/vikroyka-fartuka-shkolnogo-svoimi-rukami.html-фартук</a:t>
            </a:r>
            <a:endParaRPr lang="ru-RU" u="sng" dirty="0" smtClean="0"/>
          </a:p>
          <a:p>
            <a:endParaRPr lang="ru-RU" dirty="0" smtClean="0"/>
          </a:p>
          <a:p>
            <a:r>
              <a:rPr lang="ru-RU" u="sng" dirty="0" smtClean="0">
                <a:hlinkClick r:id="rId7"/>
              </a:rPr>
              <a:t>http://animated-images.su/photo/pticy/sova/20-0-359-сова</a:t>
            </a:r>
            <a:r>
              <a:rPr lang="ru-RU" dirty="0" smtClean="0"/>
              <a:t>  </a:t>
            </a:r>
            <a:endParaRPr lang="ru-RU" dirty="0" smtClean="0"/>
          </a:p>
          <a:p>
            <a:endParaRPr lang="ru-RU" u="sng" dirty="0" smtClean="0">
              <a:hlinkClick r:id="rId8"/>
            </a:endParaRPr>
          </a:p>
          <a:p>
            <a:r>
              <a:rPr lang="ru-RU" u="sng" dirty="0" smtClean="0">
                <a:hlinkClick r:id="rId8"/>
              </a:rPr>
              <a:t>http</a:t>
            </a:r>
            <a:r>
              <a:rPr lang="ru-RU" u="sng" dirty="0" smtClean="0">
                <a:hlinkClick r:id="rId8"/>
              </a:rPr>
              <a:t>://barmasmira.ru/38541.htmll-сковорода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57422" y="21429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Используемые ресурсы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521</TotalTime>
  <Words>72</Words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Ruslan</dc:creator>
  <cp:lastModifiedBy>Ruslan</cp:lastModifiedBy>
  <cp:revision>53</cp:revision>
  <dcterms:created xsi:type="dcterms:W3CDTF">2013-10-06T11:21:58Z</dcterms:created>
  <dcterms:modified xsi:type="dcterms:W3CDTF">2013-11-09T17:49:38Z</dcterms:modified>
</cp:coreProperties>
</file>