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61" r:id="rId5"/>
    <p:sldId id="260" r:id="rId6"/>
    <p:sldId id="259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jka.ru/blog/1078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034"/>
            <a:ext cx="9144000" cy="6865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785786" y="428604"/>
            <a:ext cx="74689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Игра: Кого съела цапля?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14612" y="385762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643174" y="4643446"/>
            <a:ext cx="500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Дифференциация звуков (с-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7554" y="6072206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Учитель – логопед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Баймуратова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Н.А.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C:\Users\Ruslan\Desktop\2 - копия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2497306"/>
            <a:ext cx="1143008" cy="1217978"/>
          </a:xfrm>
          <a:prstGeom prst="rect">
            <a:avLst/>
          </a:prstGeom>
          <a:noFill/>
        </p:spPr>
      </p:pic>
      <p:pic>
        <p:nvPicPr>
          <p:cNvPr id="7" name="Picture 3" descr="C:\Users\Ruslan\Desktop\2 - копия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5072074"/>
            <a:ext cx="1143008" cy="1217978"/>
          </a:xfrm>
          <a:prstGeom prst="rect">
            <a:avLst/>
          </a:prstGeom>
          <a:noFill/>
        </p:spPr>
      </p:pic>
      <p:sp>
        <p:nvSpPr>
          <p:cNvPr id="8" name="Облако 7"/>
          <p:cNvSpPr/>
          <p:nvPr/>
        </p:nvSpPr>
        <p:spPr>
          <a:xfrm>
            <a:off x="5429256" y="5357826"/>
            <a:ext cx="1785950" cy="1214446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500562" y="571501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СА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9322" y="571501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   </a:t>
            </a:r>
            <a:r>
              <a:rPr lang="ru-RU" b="1" dirty="0" smtClean="0">
                <a:solidFill>
                  <a:srgbClr val="0070C0"/>
                </a:solidFill>
              </a:rPr>
              <a:t> КАТ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2" name="Picture 2" descr="C:\Users\Ruslan\Desktop\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2000240"/>
            <a:ext cx="2214578" cy="329305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571868" y="314324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ЗА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57884" y="571501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ЗА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56697E-6 L 0.47969 0.0157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" y="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 descr="C:\Users\Ruslan\Desktop\2 - копия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2643182"/>
            <a:ext cx="1143008" cy="1217978"/>
          </a:xfrm>
          <a:prstGeom prst="rect">
            <a:avLst/>
          </a:prstGeom>
          <a:noFill/>
        </p:spPr>
      </p:pic>
      <p:pic>
        <p:nvPicPr>
          <p:cNvPr id="9" name="Picture 3" descr="C:\Users\Ruslan\Desktop\2 - копия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5357826"/>
            <a:ext cx="1143008" cy="1217978"/>
          </a:xfrm>
          <a:prstGeom prst="rect">
            <a:avLst/>
          </a:prstGeom>
          <a:noFill/>
        </p:spPr>
      </p:pic>
      <p:sp>
        <p:nvSpPr>
          <p:cNvPr id="10" name="Облако 9"/>
          <p:cNvSpPr/>
          <p:nvPr/>
        </p:nvSpPr>
        <p:spPr>
          <a:xfrm>
            <a:off x="5357818" y="5357826"/>
            <a:ext cx="1785950" cy="1214446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285984" y="328612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ЗА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43042" y="600076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СА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86446" y="578645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ЯЦ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3" name="Picture 2" descr="C:\Users\Ruslan\Desktop\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47618" y="1857364"/>
            <a:ext cx="2257977" cy="335758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5857884" y="578645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ЗА 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91557E-6 L 0.6125 -0.037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6" y="-1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C:\Users\Ruslan\Desktop\2 - копия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5054172"/>
            <a:ext cx="1071570" cy="1141854"/>
          </a:xfrm>
          <a:prstGeom prst="rect">
            <a:avLst/>
          </a:prstGeom>
          <a:noFill/>
        </p:spPr>
      </p:pic>
      <p:pic>
        <p:nvPicPr>
          <p:cNvPr id="3075" name="Picture 3" descr="C:\Users\Ruslan\Desktop\2 - копия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7356" y="4707199"/>
            <a:ext cx="1143008" cy="1217977"/>
          </a:xfrm>
          <a:prstGeom prst="rect">
            <a:avLst/>
          </a:prstGeom>
          <a:noFill/>
        </p:spPr>
      </p:pic>
      <p:sp>
        <p:nvSpPr>
          <p:cNvPr id="7" name="Облако 6"/>
          <p:cNvSpPr/>
          <p:nvPr/>
        </p:nvSpPr>
        <p:spPr>
          <a:xfrm>
            <a:off x="5429256" y="5429264"/>
            <a:ext cx="1785950" cy="1214446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715272" y="564357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СА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3108" y="535782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ЗА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8" y="585789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 НИ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3" name="Picture 2" descr="C:\Users\Ruslan\Desktop\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71014" y="1643050"/>
            <a:ext cx="2402103" cy="35719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786446" y="585789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СА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6766E-7 L 0.03073 -0.393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-19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 descr="C:\Users\Ruslan\Desktop\2 - копия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3714752"/>
            <a:ext cx="1143008" cy="1217978"/>
          </a:xfrm>
          <a:prstGeom prst="rect">
            <a:avLst/>
          </a:prstGeom>
          <a:noFill/>
        </p:spPr>
      </p:pic>
      <p:pic>
        <p:nvPicPr>
          <p:cNvPr id="5" name="Picture 3" descr="C:\Users\Ruslan\Desktop\2 - копия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5214950"/>
            <a:ext cx="1143008" cy="1217978"/>
          </a:xfrm>
          <a:prstGeom prst="rect">
            <a:avLst/>
          </a:prstGeom>
          <a:noFill/>
        </p:spPr>
      </p:pic>
      <p:sp>
        <p:nvSpPr>
          <p:cNvPr id="6" name="Облако 5"/>
          <p:cNvSpPr/>
          <p:nvPr/>
        </p:nvSpPr>
        <p:spPr>
          <a:xfrm>
            <a:off x="5429256" y="5429264"/>
            <a:ext cx="1785950" cy="1214446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571868" y="435769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ЗА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585789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СА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72132" y="585789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 ДЫ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3" name="Picture 2" descr="C:\Users\Ruslan\Desktop\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1214422"/>
            <a:ext cx="2738398" cy="407196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715008" y="585789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СА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84848E-6 L 0.37031 -0.453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" y="-22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2928926" y="3714752"/>
            <a:ext cx="441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11" name="Picture 3" descr="C:\Users\Ruslan\Desktop\2 - копия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5214950"/>
            <a:ext cx="1143008" cy="1217978"/>
          </a:xfrm>
          <a:prstGeom prst="rect">
            <a:avLst/>
          </a:prstGeom>
          <a:noFill/>
        </p:spPr>
      </p:pic>
      <p:pic>
        <p:nvPicPr>
          <p:cNvPr id="12" name="Picture 3" descr="C:\Users\Ruslan\Desktop\2 - копия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5357826"/>
            <a:ext cx="1143008" cy="1217978"/>
          </a:xfrm>
          <a:prstGeom prst="rect">
            <a:avLst/>
          </a:prstGeom>
          <a:noFill/>
        </p:spPr>
      </p:pic>
      <p:sp>
        <p:nvSpPr>
          <p:cNvPr id="13" name="Облако 12"/>
          <p:cNvSpPr/>
          <p:nvPr/>
        </p:nvSpPr>
        <p:spPr>
          <a:xfrm>
            <a:off x="5429256" y="5429264"/>
            <a:ext cx="1785950" cy="1214446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643042" y="600076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СА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43174" y="592933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ЗА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5008" y="585789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ЛАТ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3" name="Picture 2" descr="C:\Users\Ruslan\Desktop\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1610121"/>
            <a:ext cx="2433893" cy="361917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5715008" y="585789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СА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2427E-6 L 0.68281 -0.4432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" y="-22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3463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69" y="0"/>
            <a:ext cx="913463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71472" y="642918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3286124"/>
            <a:ext cx="77867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Используемые ресурсы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pictures.ucoz.ru/photo/detskie_kartinki/skazochnye_personazhi_v_kartinkakh_zhuravl/3-0-1205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картинка цапли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4214818"/>
            <a:ext cx="80010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pictures.ucoz.ru/photo/detskie_kartinki/skazochnye_personazhi_v_kartinkakh_ljagushonok/3-0-1198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картинка лягушки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ejka.ru/blog/1078.html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фон для презентации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67</Words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Ruslan</dc:creator>
  <cp:lastModifiedBy>Ruslan</cp:lastModifiedBy>
  <cp:revision>24</cp:revision>
  <dcterms:created xsi:type="dcterms:W3CDTF">2013-11-03T14:48:45Z</dcterms:created>
  <dcterms:modified xsi:type="dcterms:W3CDTF">2013-11-08T18:20:15Z</dcterms:modified>
</cp:coreProperties>
</file>