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E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ivagold.ru/raznoe/ptysy/ptisy_9.htm%20-&#1089;&#1086;&#1074;&#1072;%0d4" TargetMode="External"/><Relationship Id="rId13" Type="http://schemas.openxmlformats.org/officeDocument/2006/relationships/hyperlink" Target="http://www.ezdixandi.com/forum/99-645-1" TargetMode="External"/><Relationship Id="rId3" Type="http://schemas.openxmlformats.org/officeDocument/2006/relationships/hyperlink" Target="http://priroda.inc.ru/animation/dinozavr/dinozavr1.shtml%20-%20&#1085;&#1086;&#1089;&#1086;&#1088;&#1086;&#1075;%0d8" TargetMode="External"/><Relationship Id="rId7" Type="http://schemas.openxmlformats.org/officeDocument/2006/relationships/hyperlink" Target="http://www.numama.ru/zagadki-dlja-malenkih-detei/zagadki-o-zhivoi-prirode/zagadki-pro-sovu.html" TargetMode="External"/><Relationship Id="rId12" Type="http://schemas.openxmlformats.org/officeDocument/2006/relationships/hyperlink" Target="http://kartinu-risunki.com/?p=787" TargetMode="External"/><Relationship Id="rId17" Type="http://schemas.openxmlformats.org/officeDocument/2006/relationships/hyperlink" Target="http://www.numama.ru/zagadki-dlja-malenkih-detei/zagadki-o-zhivoi-prirode/zagadki-pro-strekozu.html" TargetMode="External"/><Relationship Id="rId2" Type="http://schemas.openxmlformats.org/officeDocument/2006/relationships/hyperlink" Target="http://mamaschool.ru/zagadki-i-otgadki/zagadki-pro-nosoroga" TargetMode="External"/><Relationship Id="rId16" Type="http://schemas.openxmlformats.org/officeDocument/2006/relationships/hyperlink" Target="http://animashki.kak2z.org/category.php?cat=3&amp;pn=5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umama.ru/zagadki-dlja-malenkih-detei/zagadki-o-zhivoi-prirode/zagadki-pro-sobaku.html" TargetMode="External"/><Relationship Id="rId11" Type="http://schemas.openxmlformats.org/officeDocument/2006/relationships/hyperlink" Target="http://www.numama.ru/zagadki-dlja-malenkih-detei/zagadki-o-zhivoi-prirode/zagadki-pro-zaica.html" TargetMode="External"/><Relationship Id="rId5" Type="http://schemas.openxmlformats.org/officeDocument/2006/relationships/hyperlink" Target="http://www.biser.info/node/312722?page=1" TargetMode="External"/><Relationship Id="rId15" Type="http://schemas.openxmlformats.org/officeDocument/2006/relationships/hyperlink" Target="http://deti-online.com/zagadki/zagadki-pro-nasekomyh/zagadki-pro-osu/" TargetMode="External"/><Relationship Id="rId10" Type="http://schemas.openxmlformats.org/officeDocument/2006/relationships/hyperlink" Target="http://siriana.ru/forum/81-474-1%20-%20&#1082;&#1086;&#1079;&#1072;%0d5" TargetMode="External"/><Relationship Id="rId4" Type="http://schemas.openxmlformats.org/officeDocument/2006/relationships/hyperlink" Target="http://www.numama.ru/zagadki-dlja-malenkih-detei/zagadki-o-zhivoi-prirode/zagadki-pro-soroku.html" TargetMode="External"/><Relationship Id="rId9" Type="http://schemas.openxmlformats.org/officeDocument/2006/relationships/hyperlink" Target="http://www.numama.ru/zagadki-dlja-malenkih-detei/zagadki-o-zhivoi-prirode/zagadki-pro-kozu.html" TargetMode="External"/><Relationship Id="rId14" Type="http://schemas.openxmlformats.org/officeDocument/2006/relationships/hyperlink" Target="http://www.numama.ru/zagadki-dlja-malenkih-detei/zagadki-o-zhivoi-prirode/zagadki-pro-lisu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1714488"/>
            <a:ext cx="42862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Кроссворд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6000768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Учитель-логопед </a:t>
            </a:r>
          </a:p>
          <a:p>
            <a:r>
              <a:rPr lang="ru-RU" b="1" i="1" dirty="0" err="1" smtClean="0"/>
              <a:t>Баймуратова</a:t>
            </a:r>
            <a:r>
              <a:rPr lang="ru-RU" b="1" i="1" dirty="0" smtClean="0"/>
              <a:t> Наталья Александровна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2786058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Дифференциация звуков С-З в словах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852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Кроссворд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85984" y="78579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714612" y="78579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43240" y="78579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71868" y="78579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000496" y="78579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429124" y="78579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57752" y="78579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143240" y="114298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143240" y="150017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143240" y="185736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143240" y="221455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143240" y="257174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143240" y="292893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143240" y="328612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714612" y="150017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285984" y="150017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571868" y="150017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000496" y="150017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429124" y="150017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714612" y="221455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571868" y="221455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285984" y="221455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857356" y="221455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428728" y="221455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428728" y="185736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428728" y="257174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000100" y="257174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71472" y="257174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42844" y="257174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14612" y="257174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71868" y="257174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000496" y="257174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714612" y="292893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285984" y="292893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571868" y="292893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714612" y="328612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571868" y="328612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000496" y="3286124"/>
            <a:ext cx="428628" cy="357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00694" y="71414"/>
            <a:ext cx="335758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 горизонтали: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 Нет мне равных по борьбе,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Рог поможет в этом мне.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Стоит грозно мне взглянуть,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Сразу все враги бегут.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Цветом черный или белый,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 силен, и крепок телом.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носу огромный рог,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Называюсь – …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Длинный хвост и с белым боком,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А летает не высоко.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Хочет всё стащить с наскока!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Это хитрая ...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В будке живет,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Кости грызет.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Лает и кусается –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Как называется?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Днём спит, ночью летает,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Ухает, людей пугает.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темноте горят глаза –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Всем мышам она гроза.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Как ослик может упираться,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Хрустеть капустой и бодаться,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А разозлится так гроза.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Зовут упрямицу …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6. По полю скачет - ушки прячет,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Встанет столбом - ушки торчком.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7. Хитрая плутовка,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Рыжая головка,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Пушистый хвост-краса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Кто это? ...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42844" y="4429132"/>
            <a:ext cx="32147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 вертикали: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8. Те, с кем рядом я жужжала,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Помнят – у меня есть жало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на брюшке полоса,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Потому, что я…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9. Те, с кем рядом я жужжала,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Помнят – у меня есть жало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на брюшке полоса,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Потому, что я…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Ruslan\Desktop\носорог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3" y="214290"/>
            <a:ext cx="1012050" cy="1214460"/>
          </a:xfrm>
          <a:prstGeom prst="rect">
            <a:avLst/>
          </a:prstGeom>
          <a:noFill/>
        </p:spPr>
      </p:pic>
      <p:pic>
        <p:nvPicPr>
          <p:cNvPr id="1027" name="Picture 3" descr="C:\Users\Ruslan\Desktop\лис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5572140"/>
            <a:ext cx="1357290" cy="1526951"/>
          </a:xfrm>
          <a:prstGeom prst="rect">
            <a:avLst/>
          </a:prstGeom>
          <a:noFill/>
        </p:spPr>
      </p:pic>
      <p:pic>
        <p:nvPicPr>
          <p:cNvPr id="1028" name="Picture 4" descr="C:\Users\Ruslan\Desktop\собачка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5338" y="2571744"/>
            <a:ext cx="714375" cy="876300"/>
          </a:xfrm>
          <a:prstGeom prst="rect">
            <a:avLst/>
          </a:prstGeom>
          <a:noFill/>
        </p:spPr>
      </p:pic>
      <p:pic>
        <p:nvPicPr>
          <p:cNvPr id="1029" name="Picture 5" descr="C:\Users\Ruslan\Desktop\коза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48" y="4071942"/>
            <a:ext cx="1524000" cy="1428750"/>
          </a:xfrm>
          <a:prstGeom prst="rect">
            <a:avLst/>
          </a:prstGeom>
          <a:noFill/>
        </p:spPr>
      </p:pic>
      <p:pic>
        <p:nvPicPr>
          <p:cNvPr id="1030" name="Picture 6" descr="C:\Users\Ruslan\Desktop\зая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00958" y="5758230"/>
            <a:ext cx="928694" cy="1099770"/>
          </a:xfrm>
          <a:prstGeom prst="rect">
            <a:avLst/>
          </a:prstGeom>
          <a:noFill/>
        </p:spPr>
      </p:pic>
      <p:pic>
        <p:nvPicPr>
          <p:cNvPr id="72" name="Рисунок 71" descr="сорока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001024" y="1214422"/>
            <a:ext cx="915629" cy="1243005"/>
          </a:xfrm>
          <a:prstGeom prst="rect">
            <a:avLst/>
          </a:prstGeom>
        </p:spPr>
      </p:pic>
      <p:pic>
        <p:nvPicPr>
          <p:cNvPr id="73" name="Рисунок 72" descr="оса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14612" y="4214818"/>
            <a:ext cx="900114" cy="1250158"/>
          </a:xfrm>
          <a:prstGeom prst="rect">
            <a:avLst/>
          </a:prstGeom>
        </p:spPr>
      </p:pic>
      <p:pic>
        <p:nvPicPr>
          <p:cNvPr id="74" name="Рисунок 73" descr="стрекоза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86182" y="5357826"/>
            <a:ext cx="1562100" cy="1333500"/>
          </a:xfrm>
          <a:prstGeom prst="rect">
            <a:avLst/>
          </a:prstGeom>
        </p:spPr>
      </p:pic>
      <p:pic>
        <p:nvPicPr>
          <p:cNvPr id="64" name="Рисунок 63" descr="0_ab7f8_95ae9b06_XL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86710" y="3571876"/>
            <a:ext cx="792726" cy="952501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14290"/>
            <a:ext cx="8572560" cy="6500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Используемые ресурсы: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http://mamaschool.ru/zagadki-i-otgadki/zagadki-pro-nosoroga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- загадка про носорога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http://priroda.inc.ru/animation/dinozavr/dinozavr1.shtml - носорог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http://www.numama.ru/zagadki-dlja-malenkih-detei/zagadki-o-zhivoi-prirode/zagadki-pro-soroku.html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загадка про сороку</a:t>
            </a:r>
          </a:p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http://www.biser.info/node/312722?page=1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сорока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http://www.numama.ru/zagadki-dlja-malenkih-detei/zagadki-o-zhivoi-prirode/zagadki-pro-sobaku.html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- загадка про собаку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http://www.liveinternet.ru/users/inmira/post109970945/ - собака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http://www.numama.ru/zagadki-dlja-malenkih-detei/zagadki-o-zhivoi-prirode/zagadki-pro-sovu.html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- загадка про сову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http://www.nivagold.ru/raznoe/ptysy/ptisy_9.htm -сова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http://www.numama.ru/zagadki-dlja-malenkih-detei/zagadki-o-zhivoi-prirode/zagadki-pro-kozu.html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- загадка про козу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http://siriana.ru/forum/81-474-1 - коза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http://www.numama.ru/zagadki-dlja-malenkih-detei/zagadki-o-zhivoi-prirode/zagadki-pro-zaica.html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- загадка про зайца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12"/>
              </a:rPr>
              <a:t>http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12"/>
              </a:rPr>
              <a:t>://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  <a:hlinkClick r:id="rId12"/>
              </a:rPr>
              <a:t>kartinu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12"/>
              </a:rPr>
              <a:t>-</a:t>
            </a:r>
            <a:r>
              <a:rPr lang="en-US" sz="1600" u="sng" dirty="0" err="1" smtClean="0">
                <a:latin typeface="Times New Roman" pitchFamily="18" charset="0"/>
                <a:cs typeface="Times New Roman" pitchFamily="18" charset="0"/>
                <a:hlinkClick r:id="rId12"/>
              </a:rPr>
              <a:t>risunki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12"/>
              </a:rPr>
              <a:t>.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12"/>
              </a:rPr>
              <a:t>com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12"/>
              </a:rPr>
              <a:t>/?</a:t>
            </a:r>
            <a:r>
              <a:rPr lang="en-US" sz="1600" u="sng" dirty="0" smtClean="0">
                <a:latin typeface="Times New Roman" pitchFamily="18" charset="0"/>
                <a:cs typeface="Times New Roman" pitchFamily="18" charset="0"/>
                <a:hlinkClick r:id="rId12"/>
              </a:rPr>
              <a:t>p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12"/>
              </a:rPr>
              <a:t>=787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зайчик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13"/>
              </a:rPr>
              <a:t>http://www.ezdixandi.com/forum/99-645-1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лиса</a:t>
            </a:r>
          </a:p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14"/>
              </a:rPr>
              <a:t>http://www.numama.ru/zagadki-dlja-malenkih-detei/zagadki-o-zhivoi-prirode/zagadki-pro-lisu.html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- загадка про лису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15"/>
              </a:rPr>
              <a:t>http://deti-online.com/zagadki/zagadki-pro-nasekomyh/zagadki-pro-osu/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- загадка про осу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16"/>
              </a:rPr>
              <a:t>http://animashki.kak2z.org/category.php?cat=3&amp;pn=54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оса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17"/>
              </a:rPr>
              <a:t>http://www.numama.ru/zagadki-dlja-malenkih-detei/zagadki-o-zhivoi-prirode/zagadki-pro-strekozu.html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- загадка про стрекозу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http://www.chitalnya.ru/work/601398/ - стрекоза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422</Words>
  <PresentationFormat>Экран (4:3)</PresentationFormat>
  <Paragraphs>103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Ruslan</dc:creator>
  <cp:lastModifiedBy>Ruslan</cp:lastModifiedBy>
  <cp:revision>15</cp:revision>
  <dcterms:created xsi:type="dcterms:W3CDTF">2013-11-08T15:55:13Z</dcterms:created>
  <dcterms:modified xsi:type="dcterms:W3CDTF">2013-11-09T14:22:16Z</dcterms:modified>
</cp:coreProperties>
</file>