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4B146-2968-4498-91F5-B9FC100FC35F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CDE22-71AB-4707-AD34-AA83A5BF20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365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CDE22-71AB-4707-AD34-AA83A5BF20F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95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kyiv.boxmarket.com.ua/drugaya-stroitelnaya-texnika-i-oborudovanie/46969-tachka-stroitelnaya-ukraina.html" TargetMode="External"/><Relationship Id="rId2" Type="http://schemas.openxmlformats.org/officeDocument/2006/relationships/hyperlink" Target="http://kolyaskasushilka.ru/dom-dlya-dachi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dx.pp.ua/udochka.html" TargetMode="External"/><Relationship Id="rId5" Type="http://schemas.openxmlformats.org/officeDocument/2006/relationships/hyperlink" Target="http://www.ohotniki.ru/hunting/article/2012/05/16/635482-chernaya-kryakva-i-seraya-utka.html" TargetMode="External"/><Relationship Id="rId4" Type="http://schemas.openxmlformats.org/officeDocument/2006/relationships/hyperlink" Target="http://www.u-mama.ru/forum/kids/3-7/432445/2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Подбери словечко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Дифференциация Д – Т в предложениях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83768" y="486916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dirty="0"/>
              <a:t>Полякова Нина Александровна</a:t>
            </a:r>
          </a:p>
          <a:p>
            <a:pPr lvl="0" algn="ctr"/>
            <a:r>
              <a:rPr lang="ru-RU" dirty="0"/>
              <a:t>Учитель-логопед</a:t>
            </a:r>
          </a:p>
          <a:p>
            <a:pPr lvl="0" algn="ctr"/>
            <a:r>
              <a:rPr lang="ru-RU" dirty="0"/>
              <a:t>МБОУ «СОШ с. Горнозаводска </a:t>
            </a:r>
            <a:r>
              <a:rPr lang="ru-RU" dirty="0" err="1"/>
              <a:t>Невельского</a:t>
            </a:r>
            <a:r>
              <a:rPr lang="ru-RU" dirty="0"/>
              <a:t> района Сахалинской области»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81000" y="838200"/>
            <a:ext cx="4495800" cy="105077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b="1" dirty="0" smtClean="0">
                <a:latin typeface="Propisi" pitchFamily="82" charset="0"/>
              </a:rPr>
              <a:t>Летом мы жили на маленькой </a:t>
            </a:r>
            <a:endParaRPr lang="ru-RU" sz="3200" b="1" dirty="0">
              <a:latin typeface="Propisi" pitchFamily="82" charset="0"/>
            </a:endParaRPr>
          </a:p>
        </p:txBody>
      </p:sp>
      <p:pic>
        <p:nvPicPr>
          <p:cNvPr id="1027" name="Picture 3" descr="C:\Documents and Settings\new2\Рабочий стол\Новая папка (2)\270522_w640_h640_troitelnayaatek2doublewe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209800"/>
            <a:ext cx="3683000" cy="2209800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457200" y="4876800"/>
            <a:ext cx="4724400" cy="105077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b="1" dirty="0" smtClean="0">
                <a:latin typeface="Propisi" pitchFamily="82" charset="0"/>
              </a:rPr>
              <a:t>Толя возил кирпичи на </a:t>
            </a:r>
            <a:endParaRPr lang="ru-RU" sz="3200" b="1" dirty="0">
              <a:latin typeface="Propisi" pitchFamily="82" charset="0"/>
            </a:endParaRPr>
          </a:p>
        </p:txBody>
      </p:sp>
      <p:pic>
        <p:nvPicPr>
          <p:cNvPr id="1026" name="Picture 2" descr="C:\Documents and Settings\new2\Рабочий стол\Новая папка (2)\1271359429_d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" y="2362200"/>
            <a:ext cx="2957132" cy="22145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057400" y="1295400"/>
            <a:ext cx="14478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400" b="1" dirty="0" smtClean="0">
                <a:latin typeface="Propisi" pitchFamily="82" charset="0"/>
              </a:rPr>
              <a:t>дачке.</a:t>
            </a:r>
            <a:endParaRPr lang="ru-RU" sz="3400" b="1" dirty="0">
              <a:latin typeface="Propisi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8600" y="5105400"/>
            <a:ext cx="122180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400" b="1" dirty="0" smtClean="0">
                <a:latin typeface="Propisi" pitchFamily="82" charset="0"/>
              </a:rPr>
              <a:t>тачке.</a:t>
            </a:r>
            <a:endParaRPr lang="ru-RU" sz="3400" b="1" dirty="0">
              <a:latin typeface="Propisi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96296E-6 L 0.4717 -0.272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76" y="-13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33333E-6 L 0.05694 0.2944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0" y="1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new2\Рабочий стол\18019доч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752600"/>
            <a:ext cx="1871853" cy="2590800"/>
          </a:xfrm>
          <a:prstGeom prst="rect">
            <a:avLst/>
          </a:prstGeom>
          <a:noFill/>
        </p:spPr>
      </p:pic>
      <p:sp>
        <p:nvSpPr>
          <p:cNvPr id="2" name="Скругленный прямоугольник 1"/>
          <p:cNvSpPr/>
          <p:nvPr/>
        </p:nvSpPr>
        <p:spPr>
          <a:xfrm>
            <a:off x="381000" y="838200"/>
            <a:ext cx="4495800" cy="105077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b="1" dirty="0" smtClean="0">
                <a:latin typeface="Propisi" pitchFamily="82" charset="0"/>
              </a:rPr>
              <a:t>В конце предложения надо поставить </a:t>
            </a:r>
            <a:endParaRPr lang="ru-RU" sz="3200" b="1" dirty="0">
              <a:latin typeface="Propisi" pitchFamily="82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57200" y="4419600"/>
            <a:ext cx="4495800" cy="105077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b="1" dirty="0" smtClean="0">
                <a:latin typeface="Propisi" pitchFamily="82" charset="0"/>
              </a:rPr>
              <a:t>Мама вела за руку маленькую </a:t>
            </a:r>
            <a:endParaRPr lang="ru-RU" sz="3200" b="1" dirty="0">
              <a:latin typeface="Propisi" pitchFamily="82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143000" y="2209800"/>
            <a:ext cx="1524000" cy="1524000"/>
            <a:chOff x="1143000" y="2209800"/>
            <a:chExt cx="1524000" cy="1524000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143000" y="2209800"/>
              <a:ext cx="1524000" cy="15240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Овал 4"/>
            <p:cNvSpPr/>
            <p:nvPr/>
          </p:nvSpPr>
          <p:spPr>
            <a:xfrm>
              <a:off x="1676400" y="2667000"/>
              <a:ext cx="533400" cy="533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133600" y="1295400"/>
            <a:ext cx="1208985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400" b="1" dirty="0" smtClean="0">
                <a:latin typeface="Propisi" pitchFamily="82" charset="0"/>
              </a:rPr>
              <a:t>точку.</a:t>
            </a:r>
            <a:endParaRPr lang="ru-RU" sz="3400" b="1" dirty="0">
              <a:latin typeface="Propisi" pitchFamily="8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4876800"/>
            <a:ext cx="110959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400" b="1" dirty="0" smtClean="0">
                <a:latin typeface="Propisi" pitchFamily="82" charset="0"/>
              </a:rPr>
              <a:t>дочку.</a:t>
            </a:r>
            <a:endParaRPr lang="ru-RU" sz="3400" b="1" dirty="0">
              <a:latin typeface="Propisi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01111 L 0.43334 -0.21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00" y="-1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44444E-6 L 0.25608 0.2666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00" y="1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81000" y="838200"/>
            <a:ext cx="4495800" cy="105077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b="1" dirty="0" smtClean="0">
                <a:latin typeface="Propisi" pitchFamily="82" charset="0"/>
              </a:rPr>
              <a:t>На озере плавала серенькая</a:t>
            </a:r>
          </a:p>
          <a:p>
            <a:r>
              <a:rPr lang="ru-RU" sz="3200" b="1" dirty="0" smtClean="0">
                <a:latin typeface="Propisi" pitchFamily="82" charset="0"/>
              </a:rPr>
              <a:t>  </a:t>
            </a:r>
            <a:endParaRPr lang="ru-RU" sz="3200" b="1" dirty="0">
              <a:latin typeface="Propisi" pitchFamily="82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24543" y="4953000"/>
            <a:ext cx="4495800" cy="105077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b="1" dirty="0" smtClean="0">
                <a:latin typeface="Propisi" pitchFamily="82" charset="0"/>
              </a:rPr>
              <a:t>Рыболову нужна хорошая</a:t>
            </a:r>
          </a:p>
          <a:p>
            <a:r>
              <a:rPr lang="ru-RU" sz="3200" b="1" dirty="0" smtClean="0">
                <a:latin typeface="Propisi" pitchFamily="82" charset="0"/>
              </a:rPr>
              <a:t>  </a:t>
            </a:r>
            <a:endParaRPr lang="ru-RU" sz="3200" b="1" dirty="0">
              <a:latin typeface="Propisi" pitchFamily="82" charset="0"/>
            </a:endParaRPr>
          </a:p>
        </p:txBody>
      </p:sp>
      <p:pic>
        <p:nvPicPr>
          <p:cNvPr id="1026" name="Picture 2" descr="C:\Users\User\Desktop\Новая папка (2)\DETAIL_PICTURE_635482_54909929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09800"/>
            <a:ext cx="3136613" cy="2351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Новая папка (2)\fishing-rod-78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10000" y="1929645"/>
            <a:ext cx="2796565" cy="2911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4163" y="1314092"/>
            <a:ext cx="140294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400" b="1" dirty="0" smtClean="0">
                <a:latin typeface="Propisi" pitchFamily="82" charset="0"/>
              </a:rPr>
              <a:t>уточка.</a:t>
            </a:r>
            <a:endParaRPr lang="ru-RU" sz="3400" b="1" dirty="0">
              <a:latin typeface="Propisi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3637" y="5409584"/>
            <a:ext cx="152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400" b="1" dirty="0" smtClean="0">
                <a:latin typeface="Propisi" pitchFamily="82" charset="0"/>
              </a:rPr>
              <a:t>удочка.</a:t>
            </a:r>
            <a:endParaRPr lang="ru-RU" sz="3400" b="1" dirty="0">
              <a:latin typeface="Propisi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48148E-6 L 0.52847 -0.260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24" y="-1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 L 0.13871 0.2395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27" y="1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2629" y="691697"/>
            <a:ext cx="7391400" cy="6166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Aft>
                <a:spcPts val="1000"/>
              </a:spcAft>
            </a:pPr>
            <a:r>
              <a:rPr lang="ru-RU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  <a:t>http://kolyaskasushilka.ru/dom-dlya-dachi.html</a:t>
            </a:r>
            <a:r>
              <a:rPr lang="ru-RU" dirty="0">
                <a:latin typeface="Calibri"/>
                <a:ea typeface="Calibri"/>
                <a:cs typeface="Times New Roman"/>
              </a:rPr>
              <a:t> дачка</a:t>
            </a:r>
          </a:p>
          <a:p>
            <a:pPr>
              <a:lnSpc>
                <a:spcPct val="200000"/>
              </a:lnSpc>
              <a:spcAft>
                <a:spcPts val="1000"/>
              </a:spcAft>
            </a:pPr>
            <a:r>
              <a:rPr lang="ru-RU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3"/>
              </a:rPr>
              <a:t>http://kyiv.boxmarket.com.ua/drugaya-stroitelnaya-texnika-i-oborudovanie/46969-tachka-stroitelnaya-ukraina.html</a:t>
            </a:r>
            <a:r>
              <a:rPr lang="ru-RU" dirty="0">
                <a:latin typeface="Calibri"/>
                <a:ea typeface="Calibri"/>
                <a:cs typeface="Times New Roman"/>
              </a:rPr>
              <a:t> тачка</a:t>
            </a:r>
          </a:p>
          <a:p>
            <a:pPr>
              <a:lnSpc>
                <a:spcPct val="200000"/>
              </a:lnSpc>
              <a:spcAft>
                <a:spcPts val="1000"/>
              </a:spcAft>
            </a:pPr>
            <a:r>
              <a:rPr lang="ru-RU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4"/>
              </a:rPr>
              <a:t>http://www.u-mama.ru/forum/kids/3-7/432445/2.html</a:t>
            </a:r>
            <a:r>
              <a:rPr lang="ru-RU" dirty="0">
                <a:latin typeface="Calibri"/>
                <a:ea typeface="Calibri"/>
                <a:cs typeface="Times New Roman"/>
              </a:rPr>
              <a:t> дочка</a:t>
            </a:r>
          </a:p>
          <a:p>
            <a:pPr>
              <a:lnSpc>
                <a:spcPct val="200000"/>
              </a:lnSpc>
              <a:spcAft>
                <a:spcPts val="1000"/>
              </a:spcAft>
            </a:pPr>
            <a:r>
              <a:rPr lang="ru-RU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5"/>
              </a:rPr>
              <a:t>http://www.ohotniki.ru/hunting/article/2012/05/16/635482-chernaya-kryakva-i-seraya-utka.html</a:t>
            </a:r>
            <a:r>
              <a:rPr lang="ru-RU" dirty="0">
                <a:latin typeface="Calibri"/>
                <a:ea typeface="Calibri"/>
                <a:cs typeface="Times New Roman"/>
              </a:rPr>
              <a:t> 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уточка</a:t>
            </a:r>
          </a:p>
          <a:p>
            <a:pPr>
              <a:lnSpc>
                <a:spcPct val="200000"/>
              </a:lnSpc>
              <a:spcAft>
                <a:spcPts val="1000"/>
              </a:spcAft>
            </a:pPr>
            <a:r>
              <a:rPr lang="ru-RU" u="sng" dirty="0">
                <a:hlinkClick r:id="rId6"/>
              </a:rPr>
              <a:t>http://cdx.pp.ua/udochka.html</a:t>
            </a:r>
            <a:r>
              <a:rPr lang="ru-RU" dirty="0"/>
              <a:t> </a:t>
            </a:r>
            <a:r>
              <a:rPr lang="ru-RU" dirty="0" smtClean="0"/>
              <a:t>удочка</a:t>
            </a:r>
          </a:p>
          <a:p>
            <a:pPr>
              <a:lnSpc>
                <a:spcPct val="200000"/>
              </a:lnSpc>
              <a:spcAft>
                <a:spcPts val="1000"/>
              </a:spcAft>
            </a:pPr>
            <a:r>
              <a:rPr lang="ru-RU" dirty="0" smtClean="0"/>
              <a:t>Л.Н. </a:t>
            </a:r>
            <a:r>
              <a:rPr lang="ru-RU" dirty="0" err="1" smtClean="0"/>
              <a:t>Ефименкова</a:t>
            </a:r>
            <a:r>
              <a:rPr lang="ru-RU" dirty="0" smtClean="0"/>
              <a:t> «Коррекция устной и письменной речи учащихся начальных классов»</a:t>
            </a:r>
            <a:r>
              <a:rPr lang="ru-RU" dirty="0" smtClean="0"/>
              <a:t> </a:t>
            </a:r>
            <a:endParaRPr lang="ru-RU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09809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86</TotalTime>
  <Words>97</Words>
  <Application>Microsoft Office PowerPoint</Application>
  <PresentationFormat>Экран (4:3)</PresentationFormat>
  <Paragraphs>26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Подбери словечко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Полякова Н.А.</cp:lastModifiedBy>
  <cp:revision>12</cp:revision>
  <dcterms:modified xsi:type="dcterms:W3CDTF">2013-11-09T10:42:58Z</dcterms:modified>
</cp:coreProperties>
</file>