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Подбери по смыслу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Г – К в словосочетаниях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800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Полякова Нина Александровна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Учитель-логопед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МБОУ «СОШ с. Горнозаводска </a:t>
            </a:r>
            <a:r>
              <a:rPr lang="ru-RU" dirty="0" err="1">
                <a:solidFill>
                  <a:prstClr val="black"/>
                </a:solidFill>
              </a:rPr>
              <a:t>Невельского</a:t>
            </a:r>
            <a:r>
              <a:rPr lang="ru-RU" dirty="0">
                <a:solidFill>
                  <a:prstClr val="black"/>
                </a:solidFill>
              </a:rPr>
              <a:t> района Сахалинской области»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787243" y="381000"/>
            <a:ext cx="1600200" cy="6019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_Algerius" panose="04040705040802020702" pitchFamily="82" charset="-52"/>
              </a:rPr>
              <a:t>правильно </a:t>
            </a:r>
            <a:endParaRPr lang="ru-RU" sz="3600" b="1" dirty="0">
              <a:solidFill>
                <a:schemeClr val="tx1"/>
              </a:solidFill>
              <a:latin typeface="a_Algerius" panose="04040705040802020702" pitchFamily="82" charset="-52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7200" y="457200"/>
            <a:ext cx="2133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горький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20543" y="478971"/>
            <a:ext cx="2133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каша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676400"/>
            <a:ext cx="2133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громкий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819400"/>
            <a:ext cx="2133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гречневая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4038600"/>
            <a:ext cx="2133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глубокий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5257800"/>
            <a:ext cx="2133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красная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0543" y="1687286"/>
            <a:ext cx="2133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колодец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20543" y="2824843"/>
            <a:ext cx="2133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ленточка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0543" y="4038600"/>
            <a:ext cx="2133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лук</a:t>
            </a:r>
            <a:endParaRPr lang="ru-RU" sz="4000" b="1" dirty="0">
              <a:latin typeface="Propisi" pitchFamily="82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20543" y="5257800"/>
            <a:ext cx="2133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Propisi" pitchFamily="82" charset="0"/>
              </a:rPr>
              <a:t>голос</a:t>
            </a:r>
            <a:endParaRPr lang="ru-RU" sz="4000" b="1" dirty="0">
              <a:latin typeface="Propisi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42136 -0.52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6" y="-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42136 -0.527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6" y="-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41302 0.346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0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41302 0.3372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0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41302 0.34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0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2551837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dirty="0"/>
              <a:t>Л.Н. </a:t>
            </a:r>
            <a:r>
              <a:rPr lang="ru-RU" dirty="0" err="1"/>
              <a:t>Ефименкова</a:t>
            </a:r>
            <a:r>
              <a:rPr lang="ru-RU" dirty="0"/>
              <a:t> «Коррекция устной и письменной речи учащихся начальных классов» </a:t>
            </a:r>
          </a:p>
        </p:txBody>
      </p:sp>
    </p:spTree>
    <p:extLst>
      <p:ext uri="{BB962C8B-B14F-4D97-AF65-F5344CB8AC3E}">
        <p14:creationId xmlns:p14="http://schemas.microsoft.com/office/powerpoint/2010/main" val="28588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48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Подбери по смыслу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Полякова Н.А.</cp:lastModifiedBy>
  <cp:revision>12</cp:revision>
  <dcterms:modified xsi:type="dcterms:W3CDTF">2013-11-09T10:45:01Z</dcterms:modified>
</cp:coreProperties>
</file>