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62F99-24E3-4F55-8A3F-5D0B398BDC9E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DF468-F646-4D39-AC99-30133A5D2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62F99-24E3-4F55-8A3F-5D0B398BDC9E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DF468-F646-4D39-AC99-30133A5D2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62F99-24E3-4F55-8A3F-5D0B398BDC9E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DF468-F646-4D39-AC99-30133A5D2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62F99-24E3-4F55-8A3F-5D0B398BDC9E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DF468-F646-4D39-AC99-30133A5D2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62F99-24E3-4F55-8A3F-5D0B398BDC9E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DF468-F646-4D39-AC99-30133A5D2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62F99-24E3-4F55-8A3F-5D0B398BDC9E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DF468-F646-4D39-AC99-30133A5D2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62F99-24E3-4F55-8A3F-5D0B398BDC9E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DF468-F646-4D39-AC99-30133A5D2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62F99-24E3-4F55-8A3F-5D0B398BDC9E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DF468-F646-4D39-AC99-30133A5D2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62F99-24E3-4F55-8A3F-5D0B398BDC9E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DF468-F646-4D39-AC99-30133A5D2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62F99-24E3-4F55-8A3F-5D0B398BDC9E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DF468-F646-4D39-AC99-30133A5D2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62F99-24E3-4F55-8A3F-5D0B398BDC9E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DF468-F646-4D39-AC99-30133A5D2A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9262F99-24E3-4F55-8A3F-5D0B398BDC9E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08DF468-F646-4D39-AC99-30133A5D2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kartinki/predmety/Instrumenty-1.files/008-Molotok.html" TargetMode="External"/><Relationship Id="rId7" Type="http://schemas.openxmlformats.org/officeDocument/2006/relationships/hyperlink" Target="http://www.life-ergo.ru/information/articles-and-materials/83-schools/200-desk-evo" TargetMode="External"/><Relationship Id="rId2" Type="http://schemas.openxmlformats.org/officeDocument/2006/relationships/hyperlink" Target="http://drawing.hut.ru/urok3.php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dx.pp.ua/udochka.html" TargetMode="External"/><Relationship Id="rId5" Type="http://schemas.openxmlformats.org/officeDocument/2006/relationships/hyperlink" Target="http://www.fising-expert.ru/?p=545" TargetMode="External"/><Relationship Id="rId4" Type="http://schemas.openxmlformats.org/officeDocument/2006/relationships/hyperlink" Target="http://olpictures.ru/kartinki-topo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Допиши предложение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Дифференциация Д – Т в предложениях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486916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dirty="0"/>
              <a:t>Полякова Нина Александровна</a:t>
            </a:r>
          </a:p>
          <a:p>
            <a:pPr lvl="0" algn="ctr"/>
            <a:r>
              <a:rPr lang="ru-RU" dirty="0"/>
              <a:t>Учитель-логопед</a:t>
            </a:r>
          </a:p>
          <a:p>
            <a:pPr lvl="0" algn="ctr"/>
            <a:r>
              <a:rPr lang="ru-RU" dirty="0"/>
              <a:t>МБОУ «СОШ с. Горнозаводска </a:t>
            </a:r>
            <a:r>
              <a:rPr lang="ru-RU" dirty="0" err="1"/>
              <a:t>Невельского</a:t>
            </a:r>
            <a:r>
              <a:rPr lang="ru-RU" dirty="0"/>
              <a:t> района Сахалинской области»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67544" y="2780928"/>
            <a:ext cx="5688632" cy="15841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Propisi" pitchFamily="82" charset="0"/>
              </a:rPr>
              <a:t>Даша рисует цветными </a:t>
            </a:r>
            <a:endParaRPr lang="ru-RU" sz="4800" b="1" dirty="0">
              <a:latin typeface="Propisi" pitchFamily="82" charset="0"/>
            </a:endParaRPr>
          </a:p>
        </p:txBody>
      </p:sp>
      <p:pic>
        <p:nvPicPr>
          <p:cNvPr id="1026" name="Picture 2" descr="C:\Users\user\Desktop\работа\работа с блогом\43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556792"/>
            <a:ext cx="2435483" cy="316001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2852936"/>
            <a:ext cx="5040560" cy="15841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Propisi" pitchFamily="82" charset="0"/>
              </a:rPr>
              <a:t>Гвозди забивают  </a:t>
            </a:r>
            <a:endParaRPr lang="ru-RU" sz="4800" b="1" dirty="0">
              <a:latin typeface="Propisi" pitchFamily="82" charset="0"/>
            </a:endParaRPr>
          </a:p>
        </p:txBody>
      </p:sp>
      <p:pic>
        <p:nvPicPr>
          <p:cNvPr id="2050" name="Picture 2" descr="C:\Users\user\Desktop\работа\работа с блогом\0004-004-Moloto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060848"/>
            <a:ext cx="2906962" cy="295874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67544" y="2780928"/>
            <a:ext cx="4896544" cy="15841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Propisi" pitchFamily="82" charset="0"/>
              </a:rPr>
              <a:t>Дрова рубят  </a:t>
            </a:r>
            <a:endParaRPr lang="ru-RU" sz="4800" b="1" dirty="0">
              <a:latin typeface="Propisi" pitchFamily="82" charset="0"/>
            </a:endParaRPr>
          </a:p>
        </p:txBody>
      </p:sp>
      <p:pic>
        <p:nvPicPr>
          <p:cNvPr id="3074" name="Picture 2" descr="C:\Users\user\Desktop\работа\работа с блогом\9bad463fb84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844824"/>
            <a:ext cx="3543357" cy="252028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работа\работа с блогом\httpwww.md52.ru_1_2-294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628800"/>
            <a:ext cx="3104985" cy="3168352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467544" y="2780928"/>
            <a:ext cx="4176464" cy="15841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Propisi" pitchFamily="82" charset="0"/>
              </a:rPr>
              <a:t>Землю копают    </a:t>
            </a:r>
            <a:endParaRPr lang="ru-RU" sz="4800" b="1" dirty="0">
              <a:latin typeface="Propisi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67544" y="2780928"/>
            <a:ext cx="4680520" cy="15841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Propisi" pitchFamily="82" charset="0"/>
              </a:rPr>
              <a:t>Рыбу ловят   </a:t>
            </a:r>
            <a:endParaRPr lang="ru-RU" sz="4800" b="1" dirty="0">
              <a:latin typeface="Propisi" pitchFamily="82" charset="0"/>
            </a:endParaRPr>
          </a:p>
        </p:txBody>
      </p:sp>
      <p:pic>
        <p:nvPicPr>
          <p:cNvPr id="1026" name="Picture 2" descr="C:\Documents and Settings\new2\Рабочий стол\Новая папка (2)\fishing-rod-78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220072" y="1556792"/>
            <a:ext cx="3752212" cy="390659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67544" y="2780928"/>
            <a:ext cx="4680520" cy="15841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Propisi" pitchFamily="82" charset="0"/>
              </a:rPr>
              <a:t>Дети сидят за   </a:t>
            </a:r>
            <a:endParaRPr lang="ru-RU" sz="4800" b="1" dirty="0">
              <a:latin typeface="Propisi" pitchFamily="82" charset="0"/>
            </a:endParaRPr>
          </a:p>
        </p:txBody>
      </p:sp>
      <p:pic>
        <p:nvPicPr>
          <p:cNvPr id="2050" name="Picture 2" descr="C:\Documents and Settings\new2\Рабочий стол\Новая папка (2)\de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564904"/>
            <a:ext cx="2418179" cy="216024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7416824" cy="6314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u="sng" dirty="0">
                <a:hlinkClick r:id="rId2"/>
              </a:rPr>
              <a:t>http://drawing.hut.ru/urok3.php</a:t>
            </a:r>
            <a:r>
              <a:rPr lang="ru-RU" dirty="0"/>
              <a:t> карандаши</a:t>
            </a:r>
          </a:p>
          <a:p>
            <a:pPr>
              <a:lnSpc>
                <a:spcPct val="200000"/>
              </a:lnSpc>
            </a:pPr>
            <a:r>
              <a:rPr lang="ru-RU" u="sng" dirty="0">
                <a:hlinkClick r:id="rId3"/>
              </a:rPr>
              <a:t>http://900igr.net/kartinki/predmety/Instrumenty-1.files/008-Molotok.html</a:t>
            </a:r>
            <a:r>
              <a:rPr lang="ru-RU" dirty="0"/>
              <a:t> молоток</a:t>
            </a:r>
          </a:p>
          <a:p>
            <a:pPr>
              <a:lnSpc>
                <a:spcPct val="200000"/>
              </a:lnSpc>
            </a:pPr>
            <a:r>
              <a:rPr lang="ru-RU" u="sng" dirty="0">
                <a:hlinkClick r:id="rId4"/>
              </a:rPr>
              <a:t>http://olpictures.ru/kartinki-topor.html</a:t>
            </a:r>
            <a:r>
              <a:rPr lang="ru-RU" dirty="0"/>
              <a:t> топор</a:t>
            </a:r>
          </a:p>
          <a:p>
            <a:pPr>
              <a:lnSpc>
                <a:spcPct val="200000"/>
              </a:lnSpc>
            </a:pPr>
            <a:r>
              <a:rPr lang="ru-RU" u="sng" dirty="0">
                <a:hlinkClick r:id="rId5"/>
              </a:rPr>
              <a:t>http://www.fising-expert.ru/?p=545</a:t>
            </a:r>
            <a:r>
              <a:rPr lang="ru-RU" dirty="0"/>
              <a:t> лопата</a:t>
            </a:r>
          </a:p>
          <a:p>
            <a:pPr>
              <a:lnSpc>
                <a:spcPct val="200000"/>
              </a:lnSpc>
            </a:pPr>
            <a:r>
              <a:rPr lang="ru-RU" u="sng" dirty="0">
                <a:hlinkClick r:id="rId6"/>
              </a:rPr>
              <a:t>http://cdx.pp.ua/udochka.html</a:t>
            </a:r>
            <a:r>
              <a:rPr lang="ru-RU" dirty="0"/>
              <a:t> удочка </a:t>
            </a:r>
          </a:p>
          <a:p>
            <a:pPr>
              <a:lnSpc>
                <a:spcPct val="200000"/>
              </a:lnSpc>
            </a:pPr>
            <a:r>
              <a:rPr lang="ru-RU" u="sng" dirty="0">
                <a:hlinkClick r:id="rId7"/>
              </a:rPr>
              <a:t>http://www.life-ergo.ru/information/articles-and-materials/83-schools/200-desk-evo</a:t>
            </a:r>
            <a:r>
              <a:rPr lang="ru-RU" dirty="0"/>
              <a:t> </a:t>
            </a:r>
            <a:r>
              <a:rPr lang="ru-RU" dirty="0" smtClean="0"/>
              <a:t>парта</a:t>
            </a:r>
          </a:p>
          <a:p>
            <a:pPr>
              <a:lnSpc>
                <a:spcPct val="200000"/>
              </a:lnSpc>
            </a:pPr>
            <a:r>
              <a:rPr lang="ru-RU" dirty="0"/>
              <a:t>Л.Н. </a:t>
            </a:r>
            <a:r>
              <a:rPr lang="ru-RU" dirty="0" err="1"/>
              <a:t>Ефименкова</a:t>
            </a:r>
            <a:r>
              <a:rPr lang="ru-RU" dirty="0"/>
              <a:t> «Коррекция устной и письменной речи учащихся начальных классов» </a:t>
            </a:r>
          </a:p>
          <a:p>
            <a:pPr>
              <a:lnSpc>
                <a:spcPct val="20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73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</TotalTime>
  <Words>76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Допиши предложение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Полякова Н.А.</cp:lastModifiedBy>
  <cp:revision>9</cp:revision>
  <dcterms:created xsi:type="dcterms:W3CDTF">2013-11-09T01:30:27Z</dcterms:created>
  <dcterms:modified xsi:type="dcterms:W3CDTF">2013-11-09T10:43:35Z</dcterms:modified>
</cp:coreProperties>
</file>