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png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slan\Desktop\information_items_109_en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214290"/>
            <a:ext cx="7402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Игра «Наведи порядок»</a:t>
            </a:r>
            <a:endParaRPr lang="ru-RU" sz="54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5786454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Учитель-логопед </a:t>
            </a:r>
          </a:p>
          <a:p>
            <a:r>
              <a:rPr lang="ru-RU" b="1" i="1" dirty="0" err="1" smtClean="0"/>
              <a:t>Баймуратова</a:t>
            </a:r>
            <a:r>
              <a:rPr lang="ru-RU" b="1" i="1" dirty="0" smtClean="0"/>
              <a:t> Наталья Александровна</a:t>
            </a:r>
            <a:endParaRPr lang="ru-RU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uslan\Desktop\information_items_109_enl.jpg"/>
          <p:cNvPicPr>
            <a:picLocks noChangeAspect="1" noChangeArrowheads="1"/>
          </p:cNvPicPr>
          <p:nvPr/>
        </p:nvPicPr>
        <p:blipFill>
          <a:blip r:embed="rId2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142852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Цель:</a:t>
            </a:r>
            <a:r>
              <a:rPr lang="ru-RU" sz="2800" b="1" dirty="0" smtClean="0"/>
              <a:t> </a:t>
            </a:r>
            <a:r>
              <a:rPr lang="ru-RU" sz="2400" dirty="0" smtClean="0"/>
              <a:t>Дифференциация звуков С-З в словах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54" y="2428868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Ход игры: </a:t>
            </a:r>
            <a:r>
              <a:rPr lang="ru-RU" i="1" dirty="0" smtClean="0"/>
              <a:t>Собери предметы по порядку , четко проговаривая звуки С-З в словах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uslan\Desktop\information_items_109_en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vesti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984081"/>
            <a:ext cx="525088" cy="686990"/>
          </a:xfrm>
          <a:prstGeom prst="rect">
            <a:avLst/>
          </a:prstGeom>
        </p:spPr>
      </p:pic>
      <p:pic>
        <p:nvPicPr>
          <p:cNvPr id="5" name="Рисунок 4" descr="1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919928">
            <a:off x="6463932" y="3892172"/>
            <a:ext cx="2857505" cy="2857505"/>
          </a:xfrm>
          <a:prstGeom prst="rect">
            <a:avLst/>
          </a:prstGeom>
        </p:spPr>
      </p:pic>
      <p:pic>
        <p:nvPicPr>
          <p:cNvPr id="6" name="Рисунок 5" descr="824707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15272" y="6220525"/>
            <a:ext cx="627865" cy="637475"/>
          </a:xfrm>
          <a:prstGeom prst="rect">
            <a:avLst/>
          </a:prstGeom>
        </p:spPr>
      </p:pic>
      <p:pic>
        <p:nvPicPr>
          <p:cNvPr id="7" name="Рисунок 6" descr="green_plane_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86721">
            <a:off x="478755" y="6010265"/>
            <a:ext cx="864768" cy="432384"/>
          </a:xfrm>
          <a:prstGeom prst="rect">
            <a:avLst/>
          </a:prstGeom>
        </p:spPr>
      </p:pic>
      <p:pic>
        <p:nvPicPr>
          <p:cNvPr id="8" name="Рисунок 7" descr="2505033-b71de08386fc1c40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328547">
            <a:off x="6397710" y="4942154"/>
            <a:ext cx="368907" cy="1022672"/>
          </a:xfrm>
          <a:prstGeom prst="rect">
            <a:avLst/>
          </a:prstGeom>
        </p:spPr>
      </p:pic>
      <p:pic>
        <p:nvPicPr>
          <p:cNvPr id="9" name="Рисунок 8" descr="0_ab7f8_95ae9b06_XL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01024" y="4714884"/>
            <a:ext cx="595890" cy="715992"/>
          </a:xfrm>
          <a:prstGeom prst="rect">
            <a:avLst/>
          </a:prstGeom>
        </p:spPr>
      </p:pic>
      <p:pic>
        <p:nvPicPr>
          <p:cNvPr id="10" name="Рисунок 9" descr="glitter-graphics-crockery-162175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71934" y="3714752"/>
            <a:ext cx="690558" cy="912058"/>
          </a:xfrm>
          <a:prstGeom prst="rect">
            <a:avLst/>
          </a:prstGeom>
        </p:spPr>
      </p:pic>
      <p:pic>
        <p:nvPicPr>
          <p:cNvPr id="11" name="Рисунок 10" descr="jivotniea-3167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51356" y="5572140"/>
            <a:ext cx="477565" cy="720327"/>
          </a:xfrm>
          <a:prstGeom prst="rect">
            <a:avLst/>
          </a:prstGeom>
        </p:spPr>
      </p:pic>
      <p:pic>
        <p:nvPicPr>
          <p:cNvPr id="12" name="Рисунок 11" descr="f3508e3f7eca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00430" y="6072206"/>
            <a:ext cx="399298" cy="35719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17604E-6 L 0.5184 -0.731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-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1342E-6 L -0.19566 -0.322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66736E-7 L 0.42517 -0.33565 " pathEditMode="relative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5554E-6 L -0.20973 -0.432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4823E-7 L -0.56719 -0.22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8045E-7 L 0.36354 -0.14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-0.38932 L 0.13455 -0.45224 " pathEditMode="relative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14 -0.06107 L -0.45469 -0.596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-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39995E-6 C -0.00729 0.00208 -0.01771 0.0067 -0.02431 0.01133 C -0.02986 0.01526 -0.03403 0.01966 -0.0401 0.02128 C -0.0467 0.02544 -0.05191 0.02798 -0.05799 0.03377 C -0.06181 0.03724 -0.06701 0.03677 -0.07101 0.04001 C -0.07326 0.04186 -0.07517 0.04464 -0.0776 0.04626 C -0.08351 0.05019 -0.09115 0.05135 -0.09722 0.05482 C -0.11858 0.06685 -0.13941 0.07448 -0.16267 0.07726 C -0.20642 0.0761 -0.25087 0.07818 -0.29444 0.07101 C -0.31024 0.06315 -0.31944 0.05806 -0.33646 0.05621 C -0.34306 0.05297 -0.33524 0.05644 -0.34861 0.05366 C -0.35677 0.05204 -0.36458 0.0488 -0.37292 0.04742 C -0.38333 0.04302 -0.39288 0.034 -0.40382 0.03122 C -0.41632 0.02243 -0.4309 0.01665 -0.44479 0.01387 C -0.45156 0.00809 -0.45885 0.00809 -0.46632 0.00508 C -0.48837 -0.00371 -0.51215 -0.00509 -0.53455 -0.01227 C -0.54045 -0.01643 -0.5434 -0.01759 -0.54948 -0.0199 C -0.55208 -0.02476 -0.55417 -0.02383 -0.55799 -0.02614 C -0.56337 -0.02915 -0.56806 -0.03285 -0.57378 -0.0347 C -0.57969 -0.03864 -0.58507 -0.04465 -0.58976 -0.0509 C -0.59097 -0.05598 -0.59306 -0.05899 -0.59531 -0.06339 C -0.5967 -0.06593 -0.59913 -0.07079 -0.59913 -0.07079 C -0.60052 -0.0768 -0.60122 -0.08074 -0.60382 -0.08583 C -0.60573 -0.09415 -0.61042 -0.10132 -0.61302 -0.10942 C -0.61719 -0.12214 -0.61875 -0.13741 -0.62431 -0.14944 C -0.63056 -0.16286 -0.63472 -0.17882 -0.6401 -0.19293 C -0.64062 -0.19455 -0.64219 -0.19524 -0.64306 -0.19663 C -0.6467 -0.20264 -0.64983 -0.20935 -0.6533 -0.21536 C -0.66285 -0.23202 -0.67118 -0.25029 -0.68229 -0.2651 C -0.68437 -0.27435 -0.69201 -0.28407 -0.69618 -0.29124 C -0.70538 -0.3072 -0.71354 -0.32247 -0.71684 -0.34236 C -0.71753 -0.38354 -0.72344 -0.43072 -0.71406 -0.47051 C -0.7125 -0.48555 -0.71146 -0.50498 -0.70469 -0.51793 C -0.70434 -0.51909 -0.70382 -0.52163 -0.70382 -0.52163 " pathEditMode="relative" ptsTypes="fffffffffffffffffffffffffffffffff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uslan\Desktop\information_items_109_en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85723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http</a:t>
            </a:r>
            <a:r>
              <a:rPr lang="ru-RU" u="sng" dirty="0" smtClean="0"/>
              <a:t>://</a:t>
            </a:r>
            <a:r>
              <a:rPr lang="en-US" u="sng" dirty="0" err="1" smtClean="0"/>
              <a:t>nashamebel</a:t>
            </a:r>
            <a:r>
              <a:rPr lang="ru-RU" u="sng" dirty="0" smtClean="0"/>
              <a:t>.</a:t>
            </a:r>
            <a:r>
              <a:rPr lang="en-US" u="sng" dirty="0" err="1" smtClean="0"/>
              <a:t>okis</a:t>
            </a:r>
            <a:r>
              <a:rPr lang="ru-RU" u="sng" dirty="0" smtClean="0"/>
              <a:t>.</a:t>
            </a:r>
            <a:r>
              <a:rPr lang="en-US" u="sng" dirty="0" err="1" smtClean="0"/>
              <a:t>ru</a:t>
            </a:r>
            <a:r>
              <a:rPr lang="ru-RU" u="sng" dirty="0" smtClean="0"/>
              <a:t>/</a:t>
            </a:r>
            <a:r>
              <a:rPr lang="en-US" u="sng" dirty="0" err="1" smtClean="0"/>
              <a:t>newfotogalery</a:t>
            </a:r>
            <a:r>
              <a:rPr lang="ru-RU" u="sng" dirty="0" smtClean="0"/>
              <a:t>.35889.</a:t>
            </a:r>
            <a:r>
              <a:rPr lang="en-US" u="sng" dirty="0" smtClean="0"/>
              <a:t>html </a:t>
            </a:r>
            <a:r>
              <a:rPr lang="ru-RU" u="sng" dirty="0" smtClean="0"/>
              <a:t> </a:t>
            </a:r>
            <a:r>
              <a:rPr lang="ru-RU" dirty="0" smtClean="0"/>
              <a:t>- фон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214290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Используемые ресурсы</a:t>
            </a:r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357298"/>
            <a:ext cx="78581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u="sng" dirty="0" smtClean="0"/>
              <a:t>http://dogs.webasyst.net/shop/product/poodle-sitting-black-height-85-cm-a3830/</a:t>
            </a:r>
            <a:r>
              <a:rPr lang="ru-RU" dirty="0" smtClean="0"/>
              <a:t> - собака</a:t>
            </a:r>
          </a:p>
          <a:p>
            <a:endParaRPr lang="ru-RU" sz="900" dirty="0" smtClean="0"/>
          </a:p>
          <a:p>
            <a:r>
              <a:rPr lang="ru-RU" u="sng" dirty="0" smtClean="0"/>
              <a:t>http://alexfergis.myftp.org/2012/11/vo-sne-zontik/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зонтик</a:t>
            </a:r>
          </a:p>
          <a:p>
            <a:endParaRPr lang="ru-RU" sz="900" dirty="0" smtClean="0"/>
          </a:p>
          <a:p>
            <a:r>
              <a:rPr lang="ru-RU" u="sng" dirty="0" smtClean="0"/>
              <a:t>http://2berega.spb.ru/user/Svetale/blog/293317/ </a:t>
            </a:r>
            <a:r>
              <a:rPr lang="ru-RU" dirty="0" smtClean="0"/>
              <a:t>- </a:t>
            </a:r>
            <a:r>
              <a:rPr lang="ru-RU" dirty="0" smtClean="0"/>
              <a:t>сумка</a:t>
            </a:r>
            <a:endParaRPr lang="ru-RU" sz="900" dirty="0" smtClean="0"/>
          </a:p>
          <a:p>
            <a:endParaRPr lang="ru-RU" dirty="0" smtClean="0"/>
          </a:p>
          <a:p>
            <a:r>
              <a:rPr lang="ru-RU" u="sng" dirty="0" smtClean="0"/>
              <a:t>http://animo2.ucoz.ru/photo/sezonnye_animacii/animacii_k_9_maja_velikaja_otechestvennaja_vojna/animacija_samoljot/36-0-6835</a:t>
            </a:r>
            <a:r>
              <a:rPr lang="ru-RU" dirty="0" smtClean="0"/>
              <a:t> - самолет</a:t>
            </a:r>
          </a:p>
          <a:p>
            <a:r>
              <a:rPr lang="ru-RU" dirty="0" smtClean="0"/>
              <a:t> </a:t>
            </a:r>
          </a:p>
          <a:p>
            <a:r>
              <a:rPr lang="ru-RU" u="sng" dirty="0" smtClean="0"/>
              <a:t>http://animo2.ucoz.ru/photo/animacii_bolshogo_razmera/animacii_rastenij/7</a:t>
            </a:r>
            <a:r>
              <a:rPr lang="ru-RU" dirty="0" smtClean="0"/>
              <a:t>  - роза </a:t>
            </a:r>
          </a:p>
          <a:p>
            <a:endParaRPr lang="ru-RU" dirty="0" smtClean="0"/>
          </a:p>
          <a:p>
            <a:r>
              <a:rPr lang="ru-RU" u="sng" dirty="0" smtClean="0"/>
              <a:t>http</a:t>
            </a:r>
            <a:r>
              <a:rPr lang="ru-RU" u="sng" dirty="0" smtClean="0"/>
              <a:t>://animashki.kak2z.org/category.php?cat=3&amp;pn=47</a:t>
            </a:r>
            <a:r>
              <a:rPr lang="ru-RU" dirty="0" smtClean="0"/>
              <a:t> –сова, заяц</a:t>
            </a:r>
          </a:p>
          <a:p>
            <a:endParaRPr lang="ru-RU" dirty="0" smtClean="0"/>
          </a:p>
          <a:p>
            <a:r>
              <a:rPr lang="ru-RU" u="sng" dirty="0" smtClean="0"/>
              <a:t>http://miranimashek.com/photo/animacija_animashki/65-0-3043</a:t>
            </a:r>
            <a:r>
              <a:rPr lang="ru-RU" dirty="0" smtClean="0"/>
              <a:t> - </a:t>
            </a:r>
            <a:r>
              <a:rPr lang="ru-RU" dirty="0" smtClean="0"/>
              <a:t>ваза</a:t>
            </a:r>
          </a:p>
          <a:p>
            <a:endParaRPr lang="ru-RU" dirty="0" smtClean="0"/>
          </a:p>
          <a:p>
            <a:r>
              <a:rPr lang="ru-RU" u="sng" dirty="0" smtClean="0"/>
              <a:t>http</a:t>
            </a:r>
            <a:r>
              <a:rPr lang="ru-RU" u="sng" dirty="0" smtClean="0"/>
              <a:t>://animashki.org/blog/18-0-15</a:t>
            </a:r>
            <a:r>
              <a:rPr lang="ru-RU" dirty="0" smtClean="0"/>
              <a:t>-часы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69</Words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Ruslan</dc:creator>
  <cp:lastModifiedBy>Ruslan</cp:lastModifiedBy>
  <cp:revision>56</cp:revision>
  <dcterms:created xsi:type="dcterms:W3CDTF">2013-10-05T07:44:14Z</dcterms:created>
  <dcterms:modified xsi:type="dcterms:W3CDTF">2013-11-07T17:32:53Z</dcterms:modified>
</cp:coreProperties>
</file>