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АЛЬМАНАХ ПЕЧАТЬ\.ptmp106381\Обложки_1_2 и стр. альм_2\Обложк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3" y="0"/>
            <a:ext cx="6643855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АЛЬМАНАХ ПЕЧАТЬ\.ptmp427617\Страницы Альманаха_1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" y="0"/>
            <a:ext cx="6494779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:\АЛЬМАНАХ ПЕЧАТЬ\.ptmp558530\Страницы Альманаха_2\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АЛЬМАНАХ ПЕЧАТЬ\.ptmp558530\Страницы Альманаха_2\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56" y="0"/>
            <a:ext cx="650968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:\АЛЬМАНАХ ПЕЧАТЬ\.ptmp840434\Страницы Альманаха_2\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АЛЬМАНАХ ПЕЧАТЬ\.ptmp840434\Страницы Альманаха_2\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:\АЛЬМАНАХ ПЕЧАТЬ\.ptmp840434\Страницы Альманаха_2\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:\АЛЬМАНАХ ПЕЧАТЬ\.ptmp840434\Страницы Альманаха_2\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АЛЬМАНАХ ПЕЧАТЬ\.ptmp79581\Обложки_1_2 и стр. альм_2\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АЛЬМАНАХ ПЕЧАТЬ\.ptmp79581\Обложки_1_2 и стр. альм_2\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8" y="0"/>
            <a:ext cx="6643123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</cp:revision>
  <dcterms:created xsi:type="dcterms:W3CDTF">2013-11-05T16:19:08Z</dcterms:created>
  <dcterms:modified xsi:type="dcterms:W3CDTF">2013-11-05T16:22:25Z</dcterms:modified>
</cp:coreProperties>
</file>