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A097FCF-18C3-4D2A-8D3D-6E371D644DF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377BD8A-F0B8-4947-8C40-D3C16726CD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rpx.com/file/274383/" TargetMode="External"/><Relationship Id="rId2" Type="http://schemas.openxmlformats.org/officeDocument/2006/relationships/hyperlink" Target="http://www.twirpx.com/file/700011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5723468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Начало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середина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конец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429000"/>
            <a:ext cx="5712179" cy="484466"/>
          </a:xfrm>
        </p:spPr>
        <p:txBody>
          <a:bodyPr/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дифференциация З – С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0848" y="4293096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Полякова Нина Александровна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учитель-логопед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МБОУ «СОШ с. Горнозаводска </a:t>
            </a:r>
            <a:r>
              <a:rPr lang="ru-RU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Невельского</a:t>
            </a: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района Сахалинской области»</a:t>
            </a:r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я работа\логопед картинки\Картинки для диагностики произношения звуков позднего онтогенеза\Слайд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2" b="95972" l="34271" r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5" t="4492" r="31124"/>
          <a:stretch/>
        </p:blipFill>
        <p:spPr bwMode="auto">
          <a:xfrm>
            <a:off x="3701143" y="827314"/>
            <a:ext cx="1534886" cy="286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2991" y="3809054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22914" y="3809054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94312" y="3809054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4352" y="356042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оя работа\логопед картинки\Картинки для диагностики произношения звуков позднего онтогенеза\Слайд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67" b="83333" l="13646" r="94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19316" r="4811" b="15058"/>
          <a:stretch/>
        </p:blipFill>
        <p:spPr bwMode="auto">
          <a:xfrm>
            <a:off x="2987824" y="1484784"/>
            <a:ext cx="3384512" cy="20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03748" y="3933056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92894" y="3933800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65982" y="3933800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63788" y="368692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Моя работа\логопед картинки\Картинки для обследования произношения звуков раннего онтогенеза\Слайд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89861" l="9375" r="89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6" t="6441" r="10453" b="9343"/>
          <a:stretch/>
        </p:blipFill>
        <p:spPr bwMode="auto">
          <a:xfrm>
            <a:off x="3131840" y="1484784"/>
            <a:ext cx="2808515" cy="22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03748" y="3933056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63788" y="368692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8675" y="3933056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80316" y="3933056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я работа\логопед картинки\Картинки для обследования произношения звуков раннего онтогенеза\Слайд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0000" l="9792" r="9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4031" r="10061" b="10371"/>
          <a:stretch/>
        </p:blipFill>
        <p:spPr bwMode="auto">
          <a:xfrm>
            <a:off x="3004457" y="1268760"/>
            <a:ext cx="3058886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4227" y="3979892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17976" y="3969750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9824" y="3979892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09864" y="373376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оя работа\логопед картинки\Картинки для обследования произношения звуков раннего онтогенеза\Слайд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6" b="89861" l="13438" r="9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10090" r="9045" b="10162"/>
          <a:stretch/>
        </p:blipFill>
        <p:spPr bwMode="auto">
          <a:xfrm>
            <a:off x="3046310" y="1484784"/>
            <a:ext cx="2917371" cy="22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4227" y="3979892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79605" y="3979892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83934" y="3979892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43974" y="3759898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оя работа\логопед картинки\Картинки для обследования произношения звуков раннего онтогенеза\Слайд1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89" b="94167" l="9375" r="9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11762" r="8521" b="6483"/>
          <a:stretch/>
        </p:blipFill>
        <p:spPr bwMode="auto">
          <a:xfrm>
            <a:off x="3131840" y="1556792"/>
            <a:ext cx="2753140" cy="20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3748" y="4077072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91170" y="4077072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1965" y="4077072"/>
            <a:ext cx="1368152" cy="13235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07804" y="3841786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363067"/>
            <a:ext cx="4572000" cy="21318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http://www.twirpx.com/file/700011/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картинки для диагностики произношения звуков позднего онтогенез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http://www.twirpx.com/file/274383/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картинки для обследования произношения звуков раннего онтогенеза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</TotalTime>
  <Words>50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Начало               середина                               конец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Н.А.</dc:creator>
  <cp:lastModifiedBy>Полякова Н.А.</cp:lastModifiedBy>
  <cp:revision>6</cp:revision>
  <dcterms:created xsi:type="dcterms:W3CDTF">2013-10-31T12:02:19Z</dcterms:created>
  <dcterms:modified xsi:type="dcterms:W3CDTF">2013-10-31T12:50:22Z</dcterms:modified>
</cp:coreProperties>
</file>