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94660"/>
  </p:normalViewPr>
  <p:slideViewPr>
    <p:cSldViewPr>
      <p:cViewPr varScale="1">
        <p:scale>
          <a:sx n="87" d="100"/>
          <a:sy n="87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9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4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7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8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5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9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2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5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2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1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26AA-BE0A-4771-9B94-A935AB8B57F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4E2D-1A32-46BD-9EDE-A338E874C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8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zkarapuz.org/28257-klipart-rybki.html" TargetMode="External"/><Relationship Id="rId2" Type="http://schemas.openxmlformats.org/officeDocument/2006/relationships/hyperlink" Target="http://phototimes.ru/image/cat-fisher-10744201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wirpx.com/file/700011/" TargetMode="External"/><Relationship Id="rId4" Type="http://schemas.openxmlformats.org/officeDocument/2006/relationships/hyperlink" Target="http://ramki-vsem.ru/narisovannye-fon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Кот-рыболов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08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Б-П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</a:rPr>
              <a:t>Полякова Нина Александровна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</a:rPr>
              <a:t>Учитель-логопед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</a:rPr>
              <a:t>МБОУ «СОШ с. Горнозаводска </a:t>
            </a:r>
            <a:r>
              <a:rPr lang="ru-RU" dirty="0" err="1">
                <a:solidFill>
                  <a:prstClr val="white"/>
                </a:solidFill>
              </a:rPr>
              <a:t>Невельского</a:t>
            </a:r>
            <a:r>
              <a:rPr lang="ru-RU" dirty="0">
                <a:solidFill>
                  <a:prstClr val="white"/>
                </a:solidFill>
              </a:rPr>
              <a:t> района Сахалинской области»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2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245780">
            <a:off x="133977" y="5122482"/>
            <a:ext cx="1292578" cy="1573418"/>
            <a:chOff x="514796" y="4101821"/>
            <a:chExt cx="2762250" cy="2419350"/>
          </a:xfrm>
        </p:grpSpPr>
        <p:pic>
          <p:nvPicPr>
            <p:cNvPr id="1027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514796" y="4101821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865581">
              <a:off x="1460108" y="4930032"/>
              <a:ext cx="1422072" cy="8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User\Desktop\Моя работа\логопед картинки\Картинки для обследования произношения звуков раннего онтогенеза\Слайд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4306" l="23125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4756" r="23972" b="4525"/>
          <a:stretch/>
        </p:blipFill>
        <p:spPr bwMode="auto">
          <a:xfrm>
            <a:off x="6876256" y="4283347"/>
            <a:ext cx="2003551" cy="25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я работа\б-п\кот-рыбак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6284">
                        <a14:foregroundMark x1="26689" y1="27041" x2="26689" y2="27041"/>
                        <a14:foregroundMark x1="80405" y1="6633" x2="80405" y2="6633"/>
                        <a14:foregroundMark x1="87500" y1="4082" x2="87500" y2="4082"/>
                        <a14:foregroundMark x1="92230" y1="4082" x2="92230" y2="4082"/>
                        <a14:foregroundMark x1="93581" y1="9694" x2="93581" y2="9694"/>
                        <a14:foregroundMark x1="94932" y1="16327" x2="94932" y2="16327"/>
                        <a14:foregroundMark x1="91216" y1="26020" x2="91216" y2="26020"/>
                        <a14:foregroundMark x1="88514" y1="30102" x2="88514" y2="30102"/>
                        <a14:foregroundMark x1="80743" y1="37755" x2="80743" y2="37755"/>
                        <a14:foregroundMark x1="78378" y1="40306" x2="78378" y2="40306"/>
                        <a14:foregroundMark x1="76014" y1="42347" x2="76014" y2="42347"/>
                        <a14:foregroundMark x1="75000" y1="44898" x2="75000" y2="44898"/>
                        <a14:foregroundMark x1="72973" y1="48469" x2="72973" y2="48469"/>
                        <a14:foregroundMark x1="71284" y1="53061" x2="71284" y2="53061"/>
                        <a14:foregroundMark x1="71959" y1="55612" x2="71959" y2="55612"/>
                        <a14:foregroundMark x1="75676" y1="53061" x2="77027" y2="52041"/>
                        <a14:foregroundMark x1="78041" y1="51531" x2="80405" y2="50000"/>
                        <a14:foregroundMark x1="80743" y1="49490" x2="82095" y2="48469"/>
                        <a14:foregroundMark x1="83784" y1="46939" x2="86149" y2="46939"/>
                        <a14:foregroundMark x1="86149" y1="46939" x2="86149" y2="46939"/>
                        <a14:foregroundMark x1="87162" y1="47449" x2="87162" y2="47449"/>
                        <a14:foregroundMark x1="87838" y1="50510" x2="88176" y2="52551"/>
                        <a14:foregroundMark x1="82095" y1="35204" x2="82095" y2="35204"/>
                        <a14:foregroundMark x1="83784" y1="34184" x2="85473" y2="32143"/>
                        <a14:foregroundMark x1="86486" y1="31633" x2="86486" y2="31633"/>
                        <a14:foregroundMark x1="93581" y1="22959" x2="93581" y2="22959"/>
                        <a14:foregroundMark x1="83446" y1="6122" x2="83446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3304" y="4505305"/>
            <a:ext cx="40235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45834" y="5945031"/>
            <a:ext cx="1512168" cy="706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45415" y="4922284"/>
            <a:ext cx="1551616" cy="1541648"/>
            <a:chOff x="4570122" y="3791196"/>
            <a:chExt cx="2762250" cy="2419350"/>
          </a:xfrm>
        </p:grpSpPr>
        <p:pic>
          <p:nvPicPr>
            <p:cNvPr id="5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4570122" y="3791196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309313">
              <a:off x="5653698" y="4671157"/>
              <a:ext cx="1101967" cy="82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71154" y="6036696"/>
            <a:ext cx="52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2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1025 -0.18356 C 0.25434 -0.22523 0.32014 -0.24745 0.38889 -0.24745 C 0.46754 -0.24745 0.53021 -0.22523 0.57431 -0.18356 L 0.7849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3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45415" y="4922284"/>
            <a:ext cx="1551616" cy="1541648"/>
            <a:chOff x="4570122" y="3791196"/>
            <a:chExt cx="2762250" cy="2419350"/>
          </a:xfrm>
        </p:grpSpPr>
        <p:pic>
          <p:nvPicPr>
            <p:cNvPr id="5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4570122" y="3791196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309313">
              <a:off x="5653698" y="4671157"/>
              <a:ext cx="1101967" cy="82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245780">
            <a:off x="133977" y="5122482"/>
            <a:ext cx="1292578" cy="1573418"/>
            <a:chOff x="514796" y="4101821"/>
            <a:chExt cx="2762250" cy="2419350"/>
          </a:xfrm>
        </p:grpSpPr>
        <p:pic>
          <p:nvPicPr>
            <p:cNvPr id="1027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514796" y="4101821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865581">
              <a:off x="1460108" y="4930032"/>
              <a:ext cx="1422072" cy="8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User\Desktop\Моя работа\логопед картинки\Картинки для обследования произношения звуков раннего онтогенеза\Слайд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4306" l="23125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4756" r="23972" b="4525"/>
          <a:stretch/>
        </p:blipFill>
        <p:spPr bwMode="auto">
          <a:xfrm>
            <a:off x="6876256" y="4283347"/>
            <a:ext cx="2003551" cy="25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я работа\б-п\кот-рыбак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6284">
                        <a14:foregroundMark x1="26689" y1="27041" x2="26689" y2="27041"/>
                        <a14:foregroundMark x1="80405" y1="6633" x2="80405" y2="6633"/>
                        <a14:foregroundMark x1="87500" y1="4082" x2="87500" y2="4082"/>
                        <a14:foregroundMark x1="92230" y1="4082" x2="92230" y2="4082"/>
                        <a14:foregroundMark x1="93581" y1="9694" x2="93581" y2="9694"/>
                        <a14:foregroundMark x1="94932" y1="16327" x2="94932" y2="16327"/>
                        <a14:foregroundMark x1="91216" y1="26020" x2="91216" y2="26020"/>
                        <a14:foregroundMark x1="88514" y1="30102" x2="88514" y2="30102"/>
                        <a14:foregroundMark x1="80743" y1="37755" x2="80743" y2="37755"/>
                        <a14:foregroundMark x1="78378" y1="40306" x2="78378" y2="40306"/>
                        <a14:foregroundMark x1="76014" y1="42347" x2="76014" y2="42347"/>
                        <a14:foregroundMark x1="75000" y1="44898" x2="75000" y2="44898"/>
                        <a14:foregroundMark x1="72973" y1="48469" x2="72973" y2="48469"/>
                        <a14:foregroundMark x1="71284" y1="53061" x2="71284" y2="53061"/>
                        <a14:foregroundMark x1="71959" y1="55612" x2="71959" y2="55612"/>
                        <a14:foregroundMark x1="75676" y1="53061" x2="77027" y2="52041"/>
                        <a14:foregroundMark x1="78041" y1="51531" x2="80405" y2="50000"/>
                        <a14:foregroundMark x1="80743" y1="49490" x2="82095" y2="48469"/>
                        <a14:foregroundMark x1="83784" y1="46939" x2="86149" y2="46939"/>
                        <a14:foregroundMark x1="86149" y1="46939" x2="86149" y2="46939"/>
                        <a14:foregroundMark x1="87162" y1="47449" x2="87162" y2="47449"/>
                        <a14:foregroundMark x1="87838" y1="50510" x2="88176" y2="52551"/>
                        <a14:foregroundMark x1="82095" y1="35204" x2="82095" y2="35204"/>
                        <a14:foregroundMark x1="83784" y1="34184" x2="85473" y2="32143"/>
                        <a14:foregroundMark x1="86486" y1="31633" x2="86486" y2="31633"/>
                        <a14:foregroundMark x1="93581" y1="22959" x2="93581" y2="22959"/>
                        <a14:foregroundMark x1="83446" y1="6122" x2="83446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3304" y="4505305"/>
            <a:ext cx="40235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45834" y="5945031"/>
            <a:ext cx="1512168" cy="706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…рта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6036696"/>
            <a:ext cx="60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9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658 -0.22847 C 0.2007 -0.28125 0.25261 -0.31018 0.30695 -0.31018 C 0.36893 -0.31018 0.41823 -0.28125 0.45295 -0.22847 L 0.61945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245780">
            <a:off x="133977" y="5122482"/>
            <a:ext cx="1292578" cy="1573418"/>
            <a:chOff x="514796" y="4101821"/>
            <a:chExt cx="2762250" cy="2419350"/>
          </a:xfrm>
        </p:grpSpPr>
        <p:pic>
          <p:nvPicPr>
            <p:cNvPr id="1027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514796" y="4101821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865581">
              <a:off x="1460108" y="4930032"/>
              <a:ext cx="1422072" cy="8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User\Desktop\Моя работа\логопед картинки\Картинки для обследования произношения звуков раннего онтогенеза\Слайд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4306" l="23125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4756" r="23972" b="4525"/>
          <a:stretch/>
        </p:blipFill>
        <p:spPr bwMode="auto">
          <a:xfrm>
            <a:off x="6876256" y="4283347"/>
            <a:ext cx="2003551" cy="25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я работа\б-п\кот-рыбак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6284">
                        <a14:foregroundMark x1="26689" y1="27041" x2="26689" y2="27041"/>
                        <a14:foregroundMark x1="80405" y1="6633" x2="80405" y2="6633"/>
                        <a14:foregroundMark x1="87500" y1="4082" x2="87500" y2="4082"/>
                        <a14:foregroundMark x1="92230" y1="4082" x2="92230" y2="4082"/>
                        <a14:foregroundMark x1="93581" y1="9694" x2="93581" y2="9694"/>
                        <a14:foregroundMark x1="94932" y1="16327" x2="94932" y2="16327"/>
                        <a14:foregroundMark x1="91216" y1="26020" x2="91216" y2="26020"/>
                        <a14:foregroundMark x1="88514" y1="30102" x2="88514" y2="30102"/>
                        <a14:foregroundMark x1="80743" y1="37755" x2="80743" y2="37755"/>
                        <a14:foregroundMark x1="78378" y1="40306" x2="78378" y2="40306"/>
                        <a14:foregroundMark x1="76014" y1="42347" x2="76014" y2="42347"/>
                        <a14:foregroundMark x1="75000" y1="44898" x2="75000" y2="44898"/>
                        <a14:foregroundMark x1="72973" y1="48469" x2="72973" y2="48469"/>
                        <a14:foregroundMark x1="71284" y1="53061" x2="71284" y2="53061"/>
                        <a14:foregroundMark x1="71959" y1="55612" x2="71959" y2="55612"/>
                        <a14:foregroundMark x1="75676" y1="53061" x2="77027" y2="52041"/>
                        <a14:foregroundMark x1="78041" y1="51531" x2="80405" y2="50000"/>
                        <a14:foregroundMark x1="80743" y1="49490" x2="82095" y2="48469"/>
                        <a14:foregroundMark x1="83784" y1="46939" x2="86149" y2="46939"/>
                        <a14:foregroundMark x1="86149" y1="46939" x2="86149" y2="46939"/>
                        <a14:foregroundMark x1="87162" y1="47449" x2="87162" y2="47449"/>
                        <a14:foregroundMark x1="87838" y1="50510" x2="88176" y2="52551"/>
                        <a14:foregroundMark x1="82095" y1="35204" x2="82095" y2="35204"/>
                        <a14:foregroundMark x1="83784" y1="34184" x2="85473" y2="32143"/>
                        <a14:foregroundMark x1="86486" y1="31633" x2="86486" y2="31633"/>
                        <a14:foregroundMark x1="93581" y1="22959" x2="93581" y2="22959"/>
                        <a14:foregroundMark x1="83446" y1="6122" x2="83446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3304" y="4505305"/>
            <a:ext cx="40235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45834" y="5945031"/>
            <a:ext cx="1512168" cy="706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45415" y="4922284"/>
            <a:ext cx="1551616" cy="1541648"/>
            <a:chOff x="4570122" y="3791196"/>
            <a:chExt cx="2762250" cy="2419350"/>
          </a:xfrm>
        </p:grpSpPr>
        <p:pic>
          <p:nvPicPr>
            <p:cNvPr id="5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4570122" y="3791196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309313">
              <a:off x="5653698" y="4671157"/>
              <a:ext cx="1101967" cy="82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27984" y="6036696"/>
            <a:ext cx="63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1025 -0.18356 C 0.25434 -0.22523 0.32014 -0.24745 0.38889 -0.24745 C 0.46754 -0.24745 0.53021 -0.22523 0.57431 -0.18356 L 0.7849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3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245780">
            <a:off x="133977" y="5122482"/>
            <a:ext cx="1292578" cy="1573418"/>
            <a:chOff x="514796" y="4101821"/>
            <a:chExt cx="2762250" cy="2419350"/>
          </a:xfrm>
        </p:grpSpPr>
        <p:pic>
          <p:nvPicPr>
            <p:cNvPr id="1027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514796" y="4101821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865581">
              <a:off x="1460108" y="4930032"/>
              <a:ext cx="1422072" cy="8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User\Desktop\Моя работа\логопед картинки\Картинки для обследования произношения звуков раннего онтогенеза\Слайд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4306" l="23125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4756" r="23972" b="4525"/>
          <a:stretch/>
        </p:blipFill>
        <p:spPr bwMode="auto">
          <a:xfrm>
            <a:off x="6876256" y="4283347"/>
            <a:ext cx="2003551" cy="25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я работа\б-п\кот-рыбак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6284">
                        <a14:foregroundMark x1="26689" y1="27041" x2="26689" y2="27041"/>
                        <a14:foregroundMark x1="80405" y1="6633" x2="80405" y2="6633"/>
                        <a14:foregroundMark x1="87500" y1="4082" x2="87500" y2="4082"/>
                        <a14:foregroundMark x1="92230" y1="4082" x2="92230" y2="4082"/>
                        <a14:foregroundMark x1="93581" y1="9694" x2="93581" y2="9694"/>
                        <a14:foregroundMark x1="94932" y1="16327" x2="94932" y2="16327"/>
                        <a14:foregroundMark x1="91216" y1="26020" x2="91216" y2="26020"/>
                        <a14:foregroundMark x1="88514" y1="30102" x2="88514" y2="30102"/>
                        <a14:foregroundMark x1="80743" y1="37755" x2="80743" y2="37755"/>
                        <a14:foregroundMark x1="78378" y1="40306" x2="78378" y2="40306"/>
                        <a14:foregroundMark x1="76014" y1="42347" x2="76014" y2="42347"/>
                        <a14:foregroundMark x1="75000" y1="44898" x2="75000" y2="44898"/>
                        <a14:foregroundMark x1="72973" y1="48469" x2="72973" y2="48469"/>
                        <a14:foregroundMark x1="71284" y1="53061" x2="71284" y2="53061"/>
                        <a14:foregroundMark x1="71959" y1="55612" x2="71959" y2="55612"/>
                        <a14:foregroundMark x1="75676" y1="53061" x2="77027" y2="52041"/>
                        <a14:foregroundMark x1="78041" y1="51531" x2="80405" y2="50000"/>
                        <a14:foregroundMark x1="80743" y1="49490" x2="82095" y2="48469"/>
                        <a14:foregroundMark x1="83784" y1="46939" x2="86149" y2="46939"/>
                        <a14:foregroundMark x1="86149" y1="46939" x2="86149" y2="46939"/>
                        <a14:foregroundMark x1="87162" y1="47449" x2="87162" y2="47449"/>
                        <a14:foregroundMark x1="87838" y1="50510" x2="88176" y2="52551"/>
                        <a14:foregroundMark x1="82095" y1="35204" x2="82095" y2="35204"/>
                        <a14:foregroundMark x1="83784" y1="34184" x2="85473" y2="32143"/>
                        <a14:foregroundMark x1="86486" y1="31633" x2="86486" y2="31633"/>
                        <a14:foregroundMark x1="93581" y1="22959" x2="93581" y2="22959"/>
                        <a14:foregroundMark x1="83446" y1="6122" x2="83446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3304" y="4505305"/>
            <a:ext cx="40235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067945" y="5962280"/>
            <a:ext cx="1847150" cy="706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45415" y="4922284"/>
            <a:ext cx="1551616" cy="1541648"/>
            <a:chOff x="4570122" y="3791196"/>
            <a:chExt cx="2762250" cy="2419350"/>
          </a:xfrm>
        </p:grpSpPr>
        <p:pic>
          <p:nvPicPr>
            <p:cNvPr id="5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4570122" y="3791196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309313">
              <a:off x="5653698" y="4671157"/>
              <a:ext cx="1101967" cy="82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06851" y="6053945"/>
            <a:ext cx="63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1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1025 -0.18356 C 0.25434 -0.22523 0.32014 -0.24745 0.38889 -0.24745 C 0.46754 -0.24745 0.53021 -0.22523 0.57431 -0.18356 L 0.7849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3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45415" y="4922284"/>
            <a:ext cx="1551616" cy="1541648"/>
            <a:chOff x="4570122" y="3791196"/>
            <a:chExt cx="2762250" cy="2419350"/>
          </a:xfrm>
        </p:grpSpPr>
        <p:pic>
          <p:nvPicPr>
            <p:cNvPr id="5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4570122" y="3791196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309313">
              <a:off x="5653698" y="4671157"/>
              <a:ext cx="1101967" cy="82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245780">
            <a:off x="133977" y="5122482"/>
            <a:ext cx="1292578" cy="1573418"/>
            <a:chOff x="514796" y="4101821"/>
            <a:chExt cx="2762250" cy="2419350"/>
          </a:xfrm>
        </p:grpSpPr>
        <p:pic>
          <p:nvPicPr>
            <p:cNvPr id="1027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514796" y="4101821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865581">
              <a:off x="1460108" y="4930032"/>
              <a:ext cx="1422072" cy="8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User\Desktop\Моя работа\логопед картинки\Картинки для обследования произношения звуков раннего онтогенеза\Слайд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4306" l="23125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4756" r="23972" b="4525"/>
          <a:stretch/>
        </p:blipFill>
        <p:spPr bwMode="auto">
          <a:xfrm>
            <a:off x="6876256" y="4283347"/>
            <a:ext cx="2003551" cy="25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я работа\б-п\кот-рыбак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6284">
                        <a14:foregroundMark x1="26689" y1="27041" x2="26689" y2="27041"/>
                        <a14:foregroundMark x1="80405" y1="6633" x2="80405" y2="6633"/>
                        <a14:foregroundMark x1="87500" y1="4082" x2="87500" y2="4082"/>
                        <a14:foregroundMark x1="92230" y1="4082" x2="92230" y2="4082"/>
                        <a14:foregroundMark x1="93581" y1="9694" x2="93581" y2="9694"/>
                        <a14:foregroundMark x1="94932" y1="16327" x2="94932" y2="16327"/>
                        <a14:foregroundMark x1="91216" y1="26020" x2="91216" y2="26020"/>
                        <a14:foregroundMark x1="88514" y1="30102" x2="88514" y2="30102"/>
                        <a14:foregroundMark x1="80743" y1="37755" x2="80743" y2="37755"/>
                        <a14:foregroundMark x1="78378" y1="40306" x2="78378" y2="40306"/>
                        <a14:foregroundMark x1="76014" y1="42347" x2="76014" y2="42347"/>
                        <a14:foregroundMark x1="75000" y1="44898" x2="75000" y2="44898"/>
                        <a14:foregroundMark x1="72973" y1="48469" x2="72973" y2="48469"/>
                        <a14:foregroundMark x1="71284" y1="53061" x2="71284" y2="53061"/>
                        <a14:foregroundMark x1="71959" y1="55612" x2="71959" y2="55612"/>
                        <a14:foregroundMark x1="75676" y1="53061" x2="77027" y2="52041"/>
                        <a14:foregroundMark x1="78041" y1="51531" x2="80405" y2="50000"/>
                        <a14:foregroundMark x1="80743" y1="49490" x2="82095" y2="48469"/>
                        <a14:foregroundMark x1="83784" y1="46939" x2="86149" y2="46939"/>
                        <a14:foregroundMark x1="86149" y1="46939" x2="86149" y2="46939"/>
                        <a14:foregroundMark x1="87162" y1="47449" x2="87162" y2="47449"/>
                        <a14:foregroundMark x1="87838" y1="50510" x2="88176" y2="52551"/>
                        <a14:foregroundMark x1="82095" y1="35204" x2="82095" y2="35204"/>
                        <a14:foregroundMark x1="83784" y1="34184" x2="85473" y2="32143"/>
                        <a14:foregroundMark x1="86486" y1="31633" x2="86486" y2="31633"/>
                        <a14:foregroundMark x1="93581" y1="22959" x2="93581" y2="22959"/>
                        <a14:foregroundMark x1="83446" y1="6122" x2="83446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3304" y="4505305"/>
            <a:ext cx="40235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45834" y="5945031"/>
            <a:ext cx="1512168" cy="706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6036696"/>
            <a:ext cx="68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6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658 -0.22847 C 0.2007 -0.28125 0.25261 -0.31018 0.30695 -0.31018 C 0.36893 -0.31018 0.41823 -0.28125 0.45295 -0.22847 L 0.61945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45415" y="4922284"/>
            <a:ext cx="1551616" cy="1541648"/>
            <a:chOff x="4570122" y="3791196"/>
            <a:chExt cx="2762250" cy="2419350"/>
          </a:xfrm>
        </p:grpSpPr>
        <p:pic>
          <p:nvPicPr>
            <p:cNvPr id="5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4570122" y="3791196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309313">
              <a:off x="5653698" y="4671157"/>
              <a:ext cx="1101967" cy="82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245780">
            <a:off x="133977" y="5122482"/>
            <a:ext cx="1292578" cy="1573418"/>
            <a:chOff x="514796" y="4101821"/>
            <a:chExt cx="2762250" cy="2419350"/>
          </a:xfrm>
        </p:grpSpPr>
        <p:pic>
          <p:nvPicPr>
            <p:cNvPr id="1027" name="Picture 3" descr="C:\Users\User\Desktop\Моя работа\б-п\рыбки - копия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69" b="976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1625" flipH="1">
              <a:off x="514796" y="4101821"/>
              <a:ext cx="2762250" cy="24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865581">
              <a:off x="1460108" y="4930032"/>
              <a:ext cx="1422072" cy="8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User\Desktop\Моя работа\логопед картинки\Картинки для обследования произношения звуков раннего онтогенеза\Слайд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4306" l="23125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4756" r="23972" b="4525"/>
          <a:stretch/>
        </p:blipFill>
        <p:spPr bwMode="auto">
          <a:xfrm>
            <a:off x="6876256" y="4283347"/>
            <a:ext cx="2003551" cy="25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я работа\б-п\кот-рыбак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6284">
                        <a14:foregroundMark x1="26689" y1="27041" x2="26689" y2="27041"/>
                        <a14:foregroundMark x1="80405" y1="6633" x2="80405" y2="6633"/>
                        <a14:foregroundMark x1="87500" y1="4082" x2="87500" y2="4082"/>
                        <a14:foregroundMark x1="92230" y1="4082" x2="92230" y2="4082"/>
                        <a14:foregroundMark x1="93581" y1="9694" x2="93581" y2="9694"/>
                        <a14:foregroundMark x1="94932" y1="16327" x2="94932" y2="16327"/>
                        <a14:foregroundMark x1="91216" y1="26020" x2="91216" y2="26020"/>
                        <a14:foregroundMark x1="88514" y1="30102" x2="88514" y2="30102"/>
                        <a14:foregroundMark x1="80743" y1="37755" x2="80743" y2="37755"/>
                        <a14:foregroundMark x1="78378" y1="40306" x2="78378" y2="40306"/>
                        <a14:foregroundMark x1="76014" y1="42347" x2="76014" y2="42347"/>
                        <a14:foregroundMark x1="75000" y1="44898" x2="75000" y2="44898"/>
                        <a14:foregroundMark x1="72973" y1="48469" x2="72973" y2="48469"/>
                        <a14:foregroundMark x1="71284" y1="53061" x2="71284" y2="53061"/>
                        <a14:foregroundMark x1="71959" y1="55612" x2="71959" y2="55612"/>
                        <a14:foregroundMark x1="75676" y1="53061" x2="77027" y2="52041"/>
                        <a14:foregroundMark x1="78041" y1="51531" x2="80405" y2="50000"/>
                        <a14:foregroundMark x1="80743" y1="49490" x2="82095" y2="48469"/>
                        <a14:foregroundMark x1="83784" y1="46939" x2="86149" y2="46939"/>
                        <a14:foregroundMark x1="86149" y1="46939" x2="86149" y2="46939"/>
                        <a14:foregroundMark x1="87162" y1="47449" x2="87162" y2="47449"/>
                        <a14:foregroundMark x1="87838" y1="50510" x2="88176" y2="52551"/>
                        <a14:foregroundMark x1="82095" y1="35204" x2="82095" y2="35204"/>
                        <a14:foregroundMark x1="83784" y1="34184" x2="85473" y2="32143"/>
                        <a14:foregroundMark x1="86486" y1="31633" x2="86486" y2="31633"/>
                        <a14:foregroundMark x1="93581" y1="22959" x2="93581" y2="22959"/>
                        <a14:foregroundMark x1="83446" y1="6122" x2="83446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3304" y="4505305"/>
            <a:ext cx="40235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45834" y="5945031"/>
            <a:ext cx="1512168" cy="706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2973" y="6036696"/>
            <a:ext cx="68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1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658 -0.22847 C 0.2007 -0.28125 0.25261 -0.31018 0.30695 -0.31018 C 0.36893 -0.31018 0.41823 -0.28125 0.45295 -0.22847 L 0.61945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977">
            <a:off x="5449546" y="4121331"/>
            <a:ext cx="1322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293">
            <a:off x="5690296" y="4360045"/>
            <a:ext cx="1322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94" y="4437112"/>
            <a:ext cx="40243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37" y="4415138"/>
            <a:ext cx="20050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esktop\Моя работа\б-п\рыбки - копи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34" b="88189" l="0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9303" r="179" b="8332"/>
          <a:stretch/>
        </p:blipFill>
        <p:spPr bwMode="auto">
          <a:xfrm rot="14216014">
            <a:off x="5247698" y="4645371"/>
            <a:ext cx="765242" cy="10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984">
            <a:off x="5191259" y="4652298"/>
            <a:ext cx="1322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9541">
            <a:off x="5628201" y="4652298"/>
            <a:ext cx="13223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79931" y="548680"/>
            <a:ext cx="5261919" cy="2664296"/>
          </a:xfrm>
          <a:prstGeom prst="cloudCallout">
            <a:avLst>
              <a:gd name="adj1" fmla="val 53849"/>
              <a:gd name="adj2" fmla="val 106626"/>
            </a:avLst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4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4784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http://phototimes.ru/image/cat-fisher-10744201/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кот-рыбак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http://puzkarapuz.org/28257-klipart-rybki.html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рыбки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http://ramki-vsem.ru/narisovannye-fony.html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презентации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http://www.twirpx.com/file/700011/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диагностики произношения звуков позднего онтогенез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4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Кот-рыболов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Н.А.</dc:creator>
  <cp:lastModifiedBy>Полякова Н.А.</cp:lastModifiedBy>
  <cp:revision>7</cp:revision>
  <dcterms:created xsi:type="dcterms:W3CDTF">2013-10-30T10:07:23Z</dcterms:created>
  <dcterms:modified xsi:type="dcterms:W3CDTF">2013-10-30T11:12:34Z</dcterms:modified>
</cp:coreProperties>
</file>