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B7CE0-398A-4D8B-B58E-BFBE90171DF6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470EE-F95F-4E40-84DC-1FD9D27FC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8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470EE-F95F-4E40-84DC-1FD9D27FCF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1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38DE656-DD5B-4636-8E17-624584B0843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E485DDD7-D302-4B09-B9DE-D48D9B95FCE3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ameleons.com/vector/nature-vector/82357-autumn-objects.html" TargetMode="External"/><Relationship Id="rId2" Type="http://schemas.openxmlformats.org/officeDocument/2006/relationships/hyperlink" Target="http://otvet.mail.ru/question/4844097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wirpx.com/file/274383/" TargetMode="External"/><Relationship Id="rId4" Type="http://schemas.openxmlformats.org/officeDocument/2006/relationships/hyperlink" Target="http://www.twirpx.com/file/70001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117180" cy="2118097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ntikvar" panose="020B0000000000000000" pitchFamily="34" charset="0"/>
              </a:rPr>
              <a:t>Осенние букеты</a:t>
            </a:r>
            <a:b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ntikvar" panose="020B0000000000000000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ntikvar" panose="020B0000000000000000" pitchFamily="34" charset="0"/>
              </a:rPr>
              <a:t>дифференциация звуков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ntikvar" panose="020B0000000000000000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ntikvar" panose="020B0000000000000000" pitchFamily="34" charset="0"/>
              </a:rPr>
              <a:t>Г – К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Antikvar" panose="020B0000000000000000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4599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Полякова Нина Александровна</a:t>
            </a:r>
          </a:p>
          <a:p>
            <a:pPr algn="ctr"/>
            <a:r>
              <a:rPr lang="ru-RU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учитель-логопед</a:t>
            </a:r>
          </a:p>
          <a:p>
            <a:pPr algn="ctr"/>
            <a:r>
              <a:rPr lang="ru-RU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МБОУ «СОШ с. Горнозаводска </a:t>
            </a:r>
            <a:r>
              <a:rPr lang="ru-RU" b="1" i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Невельского</a:t>
            </a:r>
            <a:r>
              <a:rPr lang="ru-RU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района Сахалинской области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2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я работа\б-п\ca03446eca1c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" b="96860" l="10000" r="90000">
                        <a14:foregroundMark x1="41000" y1="5314" x2="41000" y2="5314"/>
                        <a14:foregroundMark x1="46000" y1="4106" x2="46000" y2="4106"/>
                        <a14:foregroundMark x1="69500" y1="16425" x2="69500" y2="16425"/>
                        <a14:foregroundMark x1="48500" y1="22464" x2="48500" y2="22464"/>
                        <a14:foregroundMark x1="50750" y1="11836" x2="50750" y2="11836"/>
                        <a14:foregroundMark x1="21000" y1="30193" x2="21000" y2="30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030025"/>
            <a:ext cx="2880118" cy="29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Моя работа\б-п\ca03446eca1ct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" b="96860" l="10000" r="90000">
                        <a14:foregroundMark x1="41000" y1="5314" x2="41000" y2="5314"/>
                        <a14:foregroundMark x1="46000" y1="4106" x2="46000" y2="4106"/>
                        <a14:foregroundMark x1="69500" y1="16425" x2="69500" y2="16425"/>
                        <a14:foregroundMark x1="48500" y1="22464" x2="48500" y2="22464"/>
                        <a14:foregroundMark x1="50750" y1="11836" x2="50750" y2="11836"/>
                        <a14:foregroundMark x1="21000" y1="30193" x2="21000" y2="30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9968" y="3915968"/>
            <a:ext cx="2856001" cy="295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378042964_fv5ovxlmyuh3jtc - копия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518" l="0" r="100000">
                        <a14:foregroundMark x1="37000" y1="61815" x2="37000" y2="61815"/>
                        <a14:backgroundMark x1="57200" y1="64272" x2="57200" y2="64272"/>
                        <a14:backgroundMark x1="32600" y1="50473" x2="32600" y2="50473"/>
                        <a14:backgroundMark x1="34200" y1="49338" x2="34200" y2="49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64"/>
          <a:stretch/>
        </p:blipFill>
        <p:spPr bwMode="auto">
          <a:xfrm>
            <a:off x="1907704" y="9872"/>
            <a:ext cx="5400600" cy="68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3559" y="551102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г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92945" y="5383197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</a:t>
            </a:r>
          </a:p>
        </p:txBody>
      </p:sp>
      <p:grpSp>
        <p:nvGrpSpPr>
          <p:cNvPr id="4" name="Группа 3"/>
          <p:cNvGrpSpPr/>
          <p:nvPr/>
        </p:nvGrpSpPr>
        <p:grpSpPr>
          <a:xfrm rot="21308965">
            <a:off x="2670617" y="-311982"/>
            <a:ext cx="1937387" cy="2603848"/>
            <a:chOff x="1888500" y="-459432"/>
            <a:chExt cx="1937387" cy="2603848"/>
          </a:xfrm>
        </p:grpSpPr>
        <p:pic>
          <p:nvPicPr>
            <p:cNvPr id="1028" name="Picture 4" descr="C:\Users\User\Desktop\Моя работа\б-п\лист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881" l="4000" r="98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888500" y="-459432"/>
              <a:ext cx="1937387" cy="2603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85824">
              <a:off x="2427248" y="127193"/>
              <a:ext cx="650963" cy="1067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 rot="3367429">
            <a:off x="5529168" y="1419865"/>
            <a:ext cx="1938604" cy="2605483"/>
            <a:chOff x="6623643" y="-106283"/>
            <a:chExt cx="1938604" cy="2605483"/>
          </a:xfrm>
        </p:grpSpPr>
        <p:pic>
          <p:nvPicPr>
            <p:cNvPr id="11" name="Picture 4" descr="C:\Users\User\Desktop\Моя работа\б-п\лист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881" l="4000" r="98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19485" flipH="1">
              <a:off x="6623643" y="-106283"/>
              <a:ext cx="1938604" cy="2605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680555"/>
              <a:ext cx="1243013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2339752" y="771360"/>
            <a:ext cx="1938604" cy="2605483"/>
            <a:chOff x="612977" y="252334"/>
            <a:chExt cx="1938604" cy="2605483"/>
          </a:xfrm>
        </p:grpSpPr>
        <p:pic>
          <p:nvPicPr>
            <p:cNvPr id="8" name="Picture 4" descr="C:\Users\User\Desktop\Моя работа\б-п\лист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881" l="4000" r="98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83322">
              <a:off x="612977" y="252334"/>
              <a:ext cx="1938604" cy="2605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86519">
              <a:off x="910320" y="953112"/>
              <a:ext cx="976961" cy="993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 rot="15839969">
            <a:off x="1779895" y="1569881"/>
            <a:ext cx="1984772" cy="2667533"/>
            <a:chOff x="357812" y="1793254"/>
            <a:chExt cx="1984772" cy="2667533"/>
          </a:xfrm>
        </p:grpSpPr>
        <p:pic>
          <p:nvPicPr>
            <p:cNvPr id="7" name="Picture 4" descr="C:\Users\User\Desktop\Моя работа\б-п\лист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881" l="4000" r="98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59454">
              <a:off x="357812" y="1793254"/>
              <a:ext cx="1984772" cy="266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9869" flipH="1">
              <a:off x="760226" y="2521523"/>
              <a:ext cx="1211879" cy="907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 rot="1382510">
            <a:off x="3898011" y="39601"/>
            <a:ext cx="1938604" cy="2605483"/>
            <a:chOff x="7028667" y="1967995"/>
            <a:chExt cx="1938604" cy="2605483"/>
          </a:xfrm>
        </p:grpSpPr>
        <p:pic>
          <p:nvPicPr>
            <p:cNvPr id="10" name="Picture 4" descr="C:\Users\User\Desktop\Моя работа\б-п\лист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881" l="4000" r="98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05519" flipH="1">
              <a:off x="7028667" y="1967995"/>
              <a:ext cx="1938604" cy="2605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C:\Users\User\Desktop\Моя работа\логопед картинки\Картинки для обследования произношения звуков раннего онтогенеза\Слайд83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806" b="98056" l="8646" r="84375">
                          <a14:foregroundMark x1="49688" y1="75694" x2="49688" y2="75694"/>
                          <a14:foregroundMark x1="51979" y1="73472" x2="51979" y2="73472"/>
                          <a14:foregroundMark x1="56563" y1="72639" x2="56563" y2="726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5" t="7174" r="14498"/>
            <a:stretch/>
          </p:blipFill>
          <p:spPr bwMode="auto">
            <a:xfrm>
              <a:off x="7592945" y="2698292"/>
              <a:ext cx="918152" cy="85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 rot="369143">
            <a:off x="4750962" y="1012767"/>
            <a:ext cx="1938604" cy="2605483"/>
            <a:chOff x="5190248" y="182762"/>
            <a:chExt cx="1938604" cy="2605483"/>
          </a:xfrm>
        </p:grpSpPr>
        <p:pic>
          <p:nvPicPr>
            <p:cNvPr id="9" name="Picture 4" descr="C:\Users\User\Desktop\Моя работа\б-п\лист.jp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24" b="89881" l="4000" r="98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78305" flipH="1">
              <a:off x="5190248" y="182762"/>
              <a:ext cx="1938604" cy="2605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C:\Users\User\Desktop\Моя работа\логопед картинки\Картинки для обследования произношения звуков раннего онтогенеза\Слайд81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8750" l="20104" r="7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6" r="26286"/>
            <a:stretch/>
          </p:blipFill>
          <p:spPr bwMode="auto">
            <a:xfrm rot="1067632">
              <a:off x="5904473" y="818920"/>
              <a:ext cx="794315" cy="1126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2267744" y="5733256"/>
            <a:ext cx="4680520" cy="1124744"/>
            <a:chOff x="2267744" y="5733256"/>
            <a:chExt cx="4680520" cy="1124744"/>
          </a:xfrm>
        </p:grpSpPr>
        <p:pic>
          <p:nvPicPr>
            <p:cNvPr id="6" name="Picture 2" descr="C:\Users\User\Desktop\Моя работа\б-п\1378042964_fv5ovxlmyuh3jtc - копия (2).jpe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733256"/>
              <a:ext cx="4680520" cy="1124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942186" y="6125951"/>
              <a:ext cx="36118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ntikvar" panose="020B0000000000000000" pitchFamily="34" charset="0"/>
                </a:rPr>
                <a:t>Спасибо за красивые букеты! </a:t>
              </a:r>
              <a:endParaRPr lang="ru-RU" sz="2000" b="1" dirty="0">
                <a:solidFill>
                  <a:srgbClr val="C00000"/>
                </a:solidFill>
                <a:latin typeface="Antikvar" panose="020B00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2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42326 0.35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40955 0.3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7448 0.428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5112E-17 L 0.08715 0.38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8698 0.576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8038 0.4828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624736" cy="416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hlinkClick r:id="rId2"/>
              </a:rPr>
              <a:t>http://otvet.mail.ru/question/48440974</a:t>
            </a:r>
            <a:r>
              <a:rPr lang="ru-RU" sz="2000" dirty="0"/>
              <a:t> гриб-</a:t>
            </a:r>
            <a:r>
              <a:rPr lang="ru-RU" sz="2000" dirty="0" err="1"/>
              <a:t>лесовичок</a:t>
            </a:r>
            <a:endParaRPr lang="ru-RU" sz="2000" dirty="0"/>
          </a:p>
          <a:p>
            <a:r>
              <a:rPr lang="ru-RU" sz="2000" u="sng" dirty="0">
                <a:hlinkClick r:id="rId3"/>
              </a:rPr>
              <a:t>http://hameleons.com/vector/nature-vector/82357-autumn-objects.html</a:t>
            </a:r>
            <a:r>
              <a:rPr lang="ru-RU" sz="2000" dirty="0"/>
              <a:t> осеннее дерево</a:t>
            </a:r>
            <a:r>
              <a:rPr lang="ru-RU" sz="2000" dirty="0" smtClean="0"/>
              <a:t>, осенние листья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  <a:hlinkClick r:id="rId4"/>
              </a:rPr>
              <a:t>http://www.twirpx.com/file/700011/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, картинки для диагностики произношения звуков позднего </a:t>
            </a:r>
            <a:r>
              <a:rPr lang="ru-RU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онтогенез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  <a:hlinkClick r:id="rId5"/>
              </a:rPr>
              <a:t>http://www.twirpx.com/file/274383/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, картинки для обследования произношения звуков раннего онтогенеза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2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59</TotalTime>
  <Words>60</Words>
  <Application>Microsoft Office PowerPoint</Application>
  <PresentationFormat>Экран (4:3)</PresentationFormat>
  <Paragraphs>11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Autumn</vt:lpstr>
      <vt:lpstr>Осенние букеты дифференциация звуков  Г – К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Н.А.</dc:creator>
  <cp:lastModifiedBy>Полякова Н.А.</cp:lastModifiedBy>
  <cp:revision>6</cp:revision>
  <dcterms:created xsi:type="dcterms:W3CDTF">2013-10-24T09:48:30Z</dcterms:created>
  <dcterms:modified xsi:type="dcterms:W3CDTF">2013-10-24T10:48:54Z</dcterms:modified>
</cp:coreProperties>
</file>