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87" d="100"/>
          <a:sy n="87" d="100"/>
        </p:scale>
        <p:origin x="-90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Relationship Id="rId9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4.wdp"/><Relationship Id="rId4" Type="http://schemas.openxmlformats.org/officeDocument/2006/relationships/image" Target="../media/image15.png"/><Relationship Id="rId9" Type="http://schemas.microsoft.com/office/2007/relationships/hdphoto" Target="../media/hdphoto1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8.wdp"/><Relationship Id="rId4" Type="http://schemas.openxmlformats.org/officeDocument/2006/relationships/image" Target="../media/image19.png"/><Relationship Id="rId9" Type="http://schemas.microsoft.com/office/2007/relationships/hdphoto" Target="../media/hdphoto2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rpx.com/file/700011/" TargetMode="External"/><Relationship Id="rId2" Type="http://schemas.openxmlformats.org/officeDocument/2006/relationships/hyperlink" Target="http://diza-74.ucoz.ru/blog/2012-9-25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wirpx.com/file/27438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496944" cy="1470025"/>
          </a:xfr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«Четвертый лишний»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708920"/>
            <a:ext cx="7117180" cy="8614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Дифференциация звуков Д – Т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3012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Полякова Нина Александровна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учитель-логопед</a:t>
            </a:r>
          </a:p>
          <a:p>
            <a:pPr algn="ctr"/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МБОУ «СОШ с. Горнозаводска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Невельского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района Сахалинской области»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4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Моя работа\логопед картинки\Картинки для обследования произношения звуков раннего онтогенеза\Слайд1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17" b="92778" l="24375" r="7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3" t="4827" r="23271" b="7202"/>
          <a:stretch/>
        </p:blipFill>
        <p:spPr bwMode="auto">
          <a:xfrm>
            <a:off x="1259632" y="3236266"/>
            <a:ext cx="1296144" cy="16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Моя работа\логопед картинки\Картинки для диагностики произношения звуков позднего онтогенеза\Слайд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28" b="99167" l="0" r="82500">
                        <a14:foregroundMark x1="47083" y1="57778" x2="47083" y2="57778"/>
                        <a14:foregroundMark x1="44688" y1="54167" x2="44688" y2="54167"/>
                        <a14:foregroundMark x1="45208" y1="62361" x2="45208" y2="62361"/>
                        <a14:foregroundMark x1="45729" y1="90556" x2="45729" y2="90556"/>
                        <a14:foregroundMark x1="80313" y1="95556" x2="80313" y2="95556"/>
                        <a14:foregroundMark x1="80313" y1="92361" x2="80313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15" r="16408"/>
          <a:stretch/>
        </p:blipFill>
        <p:spPr bwMode="auto">
          <a:xfrm rot="21325728">
            <a:off x="2764402" y="3132017"/>
            <a:ext cx="2029660" cy="17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Моя работа\логопед картинки\Картинки для диагностики произношения звуков позднего онтогенеза\Слайд6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333" b="64306" l="12708" r="919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35358" r="9687" b="32321"/>
          <a:stretch/>
        </p:blipFill>
        <p:spPr bwMode="auto">
          <a:xfrm rot="16200000">
            <a:off x="4751591" y="3917932"/>
            <a:ext cx="1561290" cy="4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Моя работа\логопед картинки\Картинки для диагностики произношения звуков позднего онтогенеза\Слайд2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44" b="98333" l="11250" r="844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7407" r="14451"/>
          <a:stretch/>
        </p:blipFill>
        <p:spPr bwMode="auto">
          <a:xfrm>
            <a:off x="6300192" y="2961385"/>
            <a:ext cx="2135927" cy="204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851920" y="908720"/>
            <a:ext cx="1584176" cy="13681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dirty="0" smtClean="0">
                <a:ln w="50800"/>
                <a:solidFill>
                  <a:schemeClr val="bg1">
                    <a:shade val="50000"/>
                  </a:schemeClr>
                </a:solidFill>
                <a:sym typeface="Symbol"/>
              </a:rPr>
              <a:t>д</a:t>
            </a:r>
            <a:endParaRPr lang="ru-RU" sz="7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5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Моя работа\логопед картинки\Картинки для диагностики произношения звуков позднего онтогенеза\Слайд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06" b="95833" l="21875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25" t="5371" r="17087" b="4534"/>
          <a:stretch/>
        </p:blipFill>
        <p:spPr bwMode="auto">
          <a:xfrm>
            <a:off x="2843809" y="3197324"/>
            <a:ext cx="1368152" cy="153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Моя работа\логопед картинки\Картинки для диагностики произношения звуков позднего онтогенеза\Слайд1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7" b="93194" l="24479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09" r="23706"/>
          <a:stretch/>
        </p:blipFill>
        <p:spPr bwMode="auto">
          <a:xfrm>
            <a:off x="4860033" y="3670957"/>
            <a:ext cx="792088" cy="11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Моя работа\логопед картинки\Картинки для диагностики произношения звуков позднего онтогенеза\Слайд10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0" b="86389" l="25313" r="71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06" r="27111" b="11902"/>
          <a:stretch/>
        </p:blipFill>
        <p:spPr bwMode="auto">
          <a:xfrm>
            <a:off x="6407291" y="2951344"/>
            <a:ext cx="1405069" cy="190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Моя работа\логопед картинки\Картинки для обследования произношения звуков раннего онтогенеза\Слайд7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06" b="94028" l="26146" r="63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60" r="32057" b="6774"/>
          <a:stretch/>
        </p:blipFill>
        <p:spPr bwMode="auto">
          <a:xfrm>
            <a:off x="827584" y="2852935"/>
            <a:ext cx="1323472" cy="21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851920" y="908720"/>
            <a:ext cx="1584176" cy="13681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dirty="0" smtClean="0">
                <a:ln w="50800"/>
                <a:solidFill>
                  <a:schemeClr val="bg1">
                    <a:shade val="50000"/>
                  </a:schemeClr>
                </a:solidFill>
                <a:sym typeface="Symbol"/>
              </a:rPr>
              <a:t>т</a:t>
            </a:r>
            <a:endParaRPr lang="ru-RU" sz="7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6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оя работа\логопед картинки\Картинки для диагностики произношения звуков позднего онтогенеза\Слайд1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61" b="59028" l="8438" r="82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4" t="31946" r="8839" b="37935"/>
          <a:stretch/>
        </p:blipFill>
        <p:spPr bwMode="auto">
          <a:xfrm>
            <a:off x="323528" y="3861048"/>
            <a:ext cx="2503714" cy="6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Моя работа\логопед картинки\Картинки для диагностики произношения звуков позднего онтогенеза\Слайд1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28" b="96528" l="23021" r="7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63" r="23416"/>
          <a:stretch/>
        </p:blipFill>
        <p:spPr bwMode="auto">
          <a:xfrm>
            <a:off x="2987824" y="2576035"/>
            <a:ext cx="1728192" cy="23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Моя работа\логопед картинки\Картинки для обследования произношения звуков раннего онтогенеза\Слайд1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194" b="89167" l="21667" r="8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19" t="9601" r="15674" b="8767"/>
          <a:stretch/>
        </p:blipFill>
        <p:spPr bwMode="auto">
          <a:xfrm>
            <a:off x="4860032" y="3175315"/>
            <a:ext cx="1667631" cy="162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Моя работа\логопед картинки\Картинки для обследования произношения звуков раннего онтогенеза\Слайд15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06" b="93472" l="17292" r="87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30" t="5355" r="10190" b="4995"/>
          <a:stretch/>
        </p:blipFill>
        <p:spPr bwMode="auto">
          <a:xfrm>
            <a:off x="6804248" y="3356992"/>
            <a:ext cx="1977887" cy="184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851920" y="908720"/>
            <a:ext cx="1584176" cy="13681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dirty="0" smtClean="0">
                <a:ln w="50800"/>
                <a:solidFill>
                  <a:schemeClr val="bg1">
                    <a:shade val="50000"/>
                  </a:schemeClr>
                </a:solidFill>
                <a:sym typeface="Symbol"/>
              </a:rPr>
              <a:t>т</a:t>
            </a:r>
            <a:endParaRPr lang="ru-RU" sz="7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7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оя работа\логопед картинки\Картинки для обследования произношения звуков раннего онтогенеза\Слайд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0" b="86389" l="13750" r="907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14606" r="9389" b="10535"/>
          <a:stretch/>
        </p:blipFill>
        <p:spPr bwMode="auto">
          <a:xfrm>
            <a:off x="539552" y="3068959"/>
            <a:ext cx="2515973" cy="187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Моя работа\логопед картинки\Картинки для обследования произношения звуков раннего онтогенеза\Слайд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44" b="86944" l="11146" r="92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4" t="22442" r="6320" b="10907"/>
          <a:stretch/>
        </p:blipFill>
        <p:spPr bwMode="auto">
          <a:xfrm>
            <a:off x="3131840" y="3882008"/>
            <a:ext cx="1799633" cy="106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Моя работа\логопед картинки\Картинки для обследования произношения звуков раннего онтогенеза\Слайд7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39" b="80417" l="19271" r="86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1" t="29845" r="12961" b="16680"/>
          <a:stretch/>
        </p:blipFill>
        <p:spPr bwMode="auto">
          <a:xfrm>
            <a:off x="5004048" y="3857295"/>
            <a:ext cx="1719942" cy="102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Моя работа\логопед картинки\Картинки для обследования произношения звуков раннего онтогенеза\Слайд10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139" b="86806" l="24375" r="8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32" t="11797" r="14697" b="4584"/>
          <a:stretch/>
        </p:blipFill>
        <p:spPr bwMode="auto">
          <a:xfrm>
            <a:off x="6723990" y="2983460"/>
            <a:ext cx="2027245" cy="204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851920" y="908720"/>
            <a:ext cx="1584176" cy="13681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dirty="0" smtClean="0">
                <a:ln w="50800"/>
                <a:solidFill>
                  <a:schemeClr val="bg1">
                    <a:shade val="50000"/>
                  </a:schemeClr>
                </a:solidFill>
                <a:sym typeface="Symbol"/>
              </a:rPr>
              <a:t>т</a:t>
            </a:r>
            <a:endParaRPr lang="ru-RU" sz="7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4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Моя работа\логопед картинки\Картинки для обследования произношения звуков раннего онтогенеза\Слайд1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83" b="83889" l="15833" r="78333">
                        <a14:foregroundMark x1="64792" y1="38611" x2="64792" y2="38611"/>
                        <a14:foregroundMark x1="62292" y1="40833" x2="62292" y2="4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8" t="14614" r="21285" b="8303"/>
          <a:stretch/>
        </p:blipFill>
        <p:spPr bwMode="auto">
          <a:xfrm>
            <a:off x="467544" y="3429000"/>
            <a:ext cx="1654628" cy="15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Моя работа\логопед картинки\Картинки для обследования произношения звуков раннего онтогенеза\Слайд1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306" b="86250" l="5729" r="930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7" t="17559" r="5474" b="12805"/>
          <a:stretch/>
        </p:blipFill>
        <p:spPr bwMode="auto">
          <a:xfrm>
            <a:off x="6012160" y="3482382"/>
            <a:ext cx="2471057" cy="143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Моя работа\логопед картинки\Картинки для обследования произношения звуков раннего онтогенеза\Слайд1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83" b="94444" l="25000" r="6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48" t="8750" r="32011"/>
          <a:stretch/>
        </p:blipFill>
        <p:spPr bwMode="auto">
          <a:xfrm>
            <a:off x="4335895" y="2564904"/>
            <a:ext cx="1584176" cy="262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Моя работа\логопед картинки\Картинки для обследования произношения звуков раннего онтогенеза\Слайд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2639" l="14271" r="87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7863" r="11790" b="7846"/>
          <a:stretch/>
        </p:blipFill>
        <p:spPr bwMode="auto">
          <a:xfrm>
            <a:off x="2339752" y="3209395"/>
            <a:ext cx="1981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707904" y="764704"/>
            <a:ext cx="1584176" cy="13681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dirty="0" smtClean="0">
                <a:ln w="50800"/>
                <a:solidFill>
                  <a:schemeClr val="bg1">
                    <a:shade val="50000"/>
                  </a:schemeClr>
                </a:solidFill>
                <a:sym typeface="Symbol"/>
              </a:rPr>
              <a:t>д</a:t>
            </a:r>
            <a:endParaRPr lang="ru-RU" sz="7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8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20688"/>
            <a:ext cx="7128792" cy="374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2"/>
              </a:rPr>
              <a:t>http://diza-74.ucoz.ru/blog/2012-9-25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фон слайдов «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комната»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://www.twirpx.com/file/700011/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картинки для диагностики произношения звуков позднего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онтогенез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http://www.twirpx.com/file/274383/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картинки для обследования произношения звуков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онтогенеза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43</TotalTime>
  <Words>71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«Четвертый лишний»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Полякова Н.А.</cp:lastModifiedBy>
  <cp:revision>6</cp:revision>
  <dcterms:created xsi:type="dcterms:W3CDTF">2013-10-17T06:50:26Z</dcterms:created>
  <dcterms:modified xsi:type="dcterms:W3CDTF">2013-10-17T07:43:44Z</dcterms:modified>
</cp:coreProperties>
</file>