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70" r:id="rId5"/>
    <p:sldId id="258" r:id="rId6"/>
    <p:sldId id="259" r:id="rId7"/>
    <p:sldId id="260" r:id="rId8"/>
    <p:sldId id="261" r:id="rId9"/>
    <p:sldId id="271" r:id="rId10"/>
    <p:sldId id="268" r:id="rId11"/>
    <p:sldId id="262" r:id="rId12"/>
    <p:sldId id="269" r:id="rId13"/>
    <p:sldId id="263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encrypted-tbn1.gstatic.com/images?q=tbn:ANd9GcSqHEm6Iae2M5a27S5YYQbcHQTxM3C3c-i9TnUCz_ZRYfNPG3Mc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286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/>
              <a:t>С </a:t>
            </a:r>
            <a:r>
              <a:rPr lang="ru-RU" sz="3600" b="1" dirty="0"/>
              <a:t>1945 </a:t>
            </a:r>
            <a:r>
              <a:rPr lang="ru-RU" sz="3600" b="1" dirty="0" smtClean="0"/>
              <a:t>года </a:t>
            </a:r>
            <a:r>
              <a:rPr lang="ru-RU" sz="3600" b="1" dirty="0"/>
              <a:t>Корея стала использовать </a:t>
            </a:r>
            <a:r>
              <a:rPr lang="ru-RU" sz="3600" b="1" dirty="0" smtClean="0"/>
              <a:t>Хангыль </a:t>
            </a:r>
            <a:r>
              <a:rPr lang="ru-RU" sz="3600" b="1" dirty="0"/>
              <a:t>в качестве официальной </a:t>
            </a:r>
            <a:r>
              <a:rPr lang="ru-RU" sz="3600" b="1" dirty="0" smtClean="0"/>
              <a:t>письменности</a:t>
            </a:r>
            <a:endParaRPr lang="ru-RU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92559"/>
            <a:ext cx="4579480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796" y="2348880"/>
            <a:ext cx="4042828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486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День Хангыля</a:t>
            </a:r>
            <a:r>
              <a:rPr lang="ru-RU" sz="3200" b="1" dirty="0"/>
              <a:t> </a:t>
            </a:r>
            <a:r>
              <a:rPr lang="ru-RU" sz="3200" b="1" dirty="0" smtClean="0"/>
              <a:t>(корейской письменности)- </a:t>
            </a:r>
            <a:br>
              <a:rPr lang="ru-RU" sz="3200" b="1" dirty="0" smtClean="0"/>
            </a:br>
            <a:r>
              <a:rPr lang="ru-RU" sz="3200" b="1" dirty="0" smtClean="0"/>
              <a:t>9 октября</a:t>
            </a:r>
            <a:endParaRPr lang="ru-RU" sz="32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406778"/>
            <a:ext cx="3907769" cy="306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4869607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641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404" y="1628800"/>
            <a:ext cx="2854076" cy="5103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3"/>
          <a:stretch/>
        </p:blipFill>
        <p:spPr bwMode="auto">
          <a:xfrm>
            <a:off x="1631504" y="0"/>
            <a:ext cx="2852737" cy="4956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241" y="3446034"/>
            <a:ext cx="1554163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480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407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>
            <a:noAutofit/>
          </a:bodyPr>
          <a:lstStyle/>
          <a:p>
            <a:r>
              <a:rPr lang="ru-RU" sz="3600" b="1" dirty="0"/>
              <a:t>На корейском языке говорят </a:t>
            </a:r>
            <a:r>
              <a:rPr lang="ru-RU" sz="3600" b="1" dirty="0" smtClean="0"/>
              <a:t>около</a:t>
            </a:r>
            <a:br>
              <a:rPr lang="ru-RU" sz="3600" b="1" dirty="0" smtClean="0"/>
            </a:br>
            <a:r>
              <a:rPr lang="ru-RU" sz="3600" b="1" dirty="0" smtClean="0"/>
              <a:t> </a:t>
            </a:r>
            <a:r>
              <a:rPr lang="ru-RU" sz="3600" b="1" dirty="0"/>
              <a:t>70 млн человек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3282852"/>
            <a:ext cx="5753100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" y="1124744"/>
            <a:ext cx="4422778" cy="3070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964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img-fotki.yandex.ru/get/3604/nordcapital.0/0_d4a6_2d1f36aa_L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7"/>
          <a:stretch/>
        </p:blipFill>
        <p:spPr bwMode="auto">
          <a:xfrm>
            <a:off x="2411760" y="764704"/>
            <a:ext cx="4257596" cy="473744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Стрелка вниз 7"/>
          <p:cNvSpPr/>
          <p:nvPr/>
        </p:nvSpPr>
        <p:spPr>
          <a:xfrm rot="18192565">
            <a:off x="2242913" y="1386164"/>
            <a:ext cx="143060" cy="156714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7397816">
            <a:off x="5774693" y="4140430"/>
            <a:ext cx="145050" cy="1871951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4012916" flipH="1">
            <a:off x="6614262" y="2350144"/>
            <a:ext cx="205591" cy="128853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183954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780" y="1369321"/>
            <a:ext cx="1919879" cy="1277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5" y="5301208"/>
            <a:ext cx="2069529" cy="131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5" y="4415292"/>
            <a:ext cx="3389067" cy="2326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686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59757"/>
            <a:ext cx="432048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28625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370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2" b="25048"/>
          <a:stretch/>
        </p:blipFill>
        <p:spPr bwMode="auto">
          <a:xfrm>
            <a:off x="3539" y="54900"/>
            <a:ext cx="5213657" cy="2870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47"/>
          <a:stretch/>
        </p:blipFill>
        <p:spPr bwMode="auto">
          <a:xfrm>
            <a:off x="5068359" y="2932449"/>
            <a:ext cx="3998219" cy="3664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05"/>
          <a:stretch/>
        </p:blipFill>
        <p:spPr bwMode="auto">
          <a:xfrm>
            <a:off x="11990" y="2924944"/>
            <a:ext cx="5056369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197" y="32452"/>
            <a:ext cx="3886904" cy="2892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646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s://encrypted-tbn1.gstatic.com/images?q=tbn:ANd9GcRj0WP8kck6PHeIyGe0lQOElpy7_gNp8Dn7ybiANpceT1CaehSL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681" y="368660"/>
            <a:ext cx="3024336" cy="381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encrypted-tbn0.gstatic.com/images?q=tbn:ANd9GcSa5eGgYCmXxI8VBDCmsLEZ0jj8xg_mJ93WrZzl0_dBSOAzsAg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137" y="1196752"/>
            <a:ext cx="3600400" cy="28803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4932040" y="404664"/>
            <a:ext cx="28803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cs typeface="Aharoni" pitchFamily="2" charset="-79"/>
              </a:rPr>
              <a:t>1443 </a:t>
            </a:r>
            <a:r>
              <a:rPr lang="ru-RU" sz="4000" b="1" dirty="0" smtClean="0">
                <a:cs typeface="Aharoni" pitchFamily="2" charset="-79"/>
              </a:rPr>
              <a:t>год </a:t>
            </a:r>
            <a:endParaRPr lang="ru-RU" sz="4000" b="1" dirty="0">
              <a:cs typeface="Aharoni" pitchFamily="2" charset="-79"/>
            </a:endParaRPr>
          </a:p>
        </p:txBody>
      </p:sp>
      <p:pic>
        <p:nvPicPr>
          <p:cNvPr id="7" name="Рисунок 6" descr="https://encrypted-tbn2.gstatic.com/images?q=tbn:ANd9GcReDKO328pQpI8prbIJPMCy10Ixo8oBe4RB7Jl-XppJ28dnIsUGzw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185" y="4293096"/>
            <a:ext cx="3744416" cy="188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309662"/>
            <a:ext cx="2444757" cy="190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521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br>
              <a:rPr lang="ru-RU" dirty="0" smtClean="0"/>
            </a:br>
            <a:r>
              <a:rPr lang="ru-RU" sz="3100" b="1" dirty="0" smtClean="0"/>
              <a:t>Опубликование в 1446 г. документа «Хунмин </a:t>
            </a:r>
            <a:r>
              <a:rPr lang="ru-RU" sz="3100" b="1" dirty="0"/>
              <a:t>Чоным» («Наставление народу о правильных звуках»).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 descr="http://news.ligazakon.ua/files/tDay_in_history_picture_62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88840"/>
            <a:ext cx="4464496" cy="43924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408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s://encrypted-tbn0.gstatic.com/images?q=tbn:ANd9GcTob02jeXPH6MIr9TVBG0Tc3v4RsF6sqGmZYL5yNqzhPVwnoQuU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1022"/>
            <a:ext cx="2183054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content.foto.mail.ru/mail/swetaz65/_answers/i-3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72886"/>
            <a:ext cx="2233251" cy="19442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4392488" cy="1584176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Н</a:t>
            </a:r>
            <a:r>
              <a:rPr lang="ru-RU" sz="2400" dirty="0" smtClean="0"/>
              <a:t>ациональная </a:t>
            </a:r>
            <a:r>
              <a:rPr lang="ru-RU" sz="2400" dirty="0"/>
              <a:t>письменность </a:t>
            </a:r>
            <a:r>
              <a:rPr lang="ru-RU" sz="2400" dirty="0" smtClean="0"/>
              <a:t>ханмун-  </a:t>
            </a:r>
            <a:r>
              <a:rPr lang="ru-RU" sz="2400" dirty="0"/>
              <a:t>иероглифическая </a:t>
            </a:r>
            <a:r>
              <a:rPr lang="ru-RU" sz="2400" dirty="0" smtClean="0"/>
              <a:t>письменность, которая </a:t>
            </a:r>
            <a:r>
              <a:rPr lang="ru-RU" sz="2400" dirty="0"/>
              <a:t>передаёт, главным образом, значение, а не звучание </a:t>
            </a:r>
            <a:r>
              <a:rPr lang="ru-RU" sz="2400" dirty="0" smtClean="0"/>
              <a:t>слова.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117101"/>
            <a:ext cx="3494087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38355" y="3537088"/>
            <a:ext cx="51845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/>
              <a:t>Хангыль -  фонетическая  алфавитная система</a:t>
            </a:r>
            <a:endParaRPr lang="ru-RU" sz="2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1" y="4077072"/>
            <a:ext cx="4044705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792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116632"/>
            <a:ext cx="3898776" cy="1301006"/>
          </a:xfrm>
        </p:spPr>
        <p:txBody>
          <a:bodyPr>
            <a:noAutofit/>
          </a:bodyPr>
          <a:lstStyle/>
          <a:p>
            <a:r>
              <a:rPr lang="ru-RU" sz="2400" dirty="0" smtClean="0"/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Хангыль</a:t>
            </a:r>
            <a:r>
              <a:rPr lang="ru-RU" sz="2400" dirty="0" smtClean="0"/>
              <a:t> </a:t>
            </a:r>
            <a:r>
              <a:rPr lang="ru-RU" sz="2400" dirty="0"/>
              <a:t>использовался лишь женщинами и малограмотными людьми.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260648"/>
            <a:ext cx="4320481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420888"/>
            <a:ext cx="3345718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3105835"/>
            <a:ext cx="46085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Король, высшие сословия и вся корейская знать использовали </a:t>
            </a:r>
            <a:r>
              <a:rPr lang="ru-RU" sz="2400" dirty="0" smtClean="0">
                <a:solidFill>
                  <a:srgbClr val="FF0000"/>
                </a:solidFill>
              </a:rPr>
              <a:t>Ханмун.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45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8572500" cy="642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523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69</Words>
  <Application>Microsoft Office PowerPoint</Application>
  <PresentationFormat>Экран (4:3)</PresentationFormat>
  <Paragraphs>9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Опубликование в 1446 г. документа «Хунмин Чоным» («Наставление народу о правильных звуках»).  </vt:lpstr>
      <vt:lpstr>Национальная письменность ханмун-  иероглифическая письменность, которая передаёт, главным образом, значение, а не звучание слова.</vt:lpstr>
      <vt:lpstr> Хангыль использовался лишь женщинами и малограмотными людьми. </vt:lpstr>
      <vt:lpstr>Презентация PowerPoint</vt:lpstr>
      <vt:lpstr>С 1945 года Корея стала использовать Хангыль в качестве официальной письменности</vt:lpstr>
      <vt:lpstr>День Хангыля (корейской письменности)-  9 октября</vt:lpstr>
      <vt:lpstr>Презентация PowerPoint</vt:lpstr>
      <vt:lpstr>На корейском языке говорят около  70 млн человек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Von</dc:creator>
  <cp:lastModifiedBy>Von</cp:lastModifiedBy>
  <cp:revision>31</cp:revision>
  <dcterms:created xsi:type="dcterms:W3CDTF">2013-02-24T04:57:12Z</dcterms:created>
  <dcterms:modified xsi:type="dcterms:W3CDTF">2013-10-17T06:55:11Z</dcterms:modified>
</cp:coreProperties>
</file>