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9C882-2313-418D-8AFC-DF56CA301CE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1099-CDC8-4EA1-8E36-9ADCF69A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0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B1099-CDC8-4EA1-8E36-9ADCF69A4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4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87391D1-704B-4F91-8038-5337319E081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E1EC0E9-0AA6-470B-AC50-68A4334DEA57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24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ov.net/show-68-41.html" TargetMode="External"/><Relationship Id="rId3" Type="http://schemas.openxmlformats.org/officeDocument/2006/relationships/hyperlink" Target="http://www.clker.com/clipart-14881.html" TargetMode="External"/><Relationship Id="rId7" Type="http://schemas.openxmlformats.org/officeDocument/2006/relationships/hyperlink" Target="http://vh20329.eurodir.ru/futbolki-s-mototsiklom.html" TargetMode="External"/><Relationship Id="rId12" Type="http://schemas.openxmlformats.org/officeDocument/2006/relationships/hyperlink" Target="http://www.twirpx.com/file/274383/" TargetMode="External"/><Relationship Id="rId2" Type="http://schemas.openxmlformats.org/officeDocument/2006/relationships/hyperlink" Target="http://www.clipartov.net/show-3-71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-y-d-s.com/en/hat/beret/" TargetMode="External"/><Relationship Id="rId11" Type="http://schemas.openxmlformats.org/officeDocument/2006/relationships/hyperlink" Target="http://www.twirpx.com/file/700011/" TargetMode="External"/><Relationship Id="rId5" Type="http://schemas.openxmlformats.org/officeDocument/2006/relationships/hyperlink" Target="http://lifestyle.red.ua/2012/09/tom-tailor.html" TargetMode="External"/><Relationship Id="rId10" Type="http://schemas.openxmlformats.org/officeDocument/2006/relationships/hyperlink" Target="http://www.twirpx.com/file/336967/" TargetMode="External"/><Relationship Id="rId4" Type="http://schemas.openxmlformats.org/officeDocument/2006/relationships/hyperlink" Target="http://photobank.3vx.ru/57843-besplatnyiy_bryuki_clipart__besplatnyiy_clipart_grafiki_izobrajeniya_i_fotografii_.html" TargetMode="External"/><Relationship Id="rId9" Type="http://schemas.openxmlformats.org/officeDocument/2006/relationships/hyperlink" Target="http://diza-74.ucoz.ru/blog/2012-9-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17180" cy="2766169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Помоги домовенку Кузе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Дифференциация звуков Б – П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5373216"/>
            <a:ext cx="5472608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Полякова Нина Александровна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учитель-логопед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МБОУ «СОШ с. Горнозаводска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Невельского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района Сахалинской области»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4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оя работа\логопед картинки\КАРТИНКИ для оформления в логопедической практике\2417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2" b="90824" l="14452" r="89701">
                        <a14:foregroundMark x1="41362" y1="32941" x2="41362" y2="32941"/>
                        <a14:foregroundMark x1="38704" y1="34471" x2="38704" y2="34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815" t="3764" r="10598" b="7393"/>
          <a:stretch/>
        </p:blipFill>
        <p:spPr bwMode="auto">
          <a:xfrm>
            <a:off x="5940152" y="1700808"/>
            <a:ext cx="2878088" cy="47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39552" y="197627"/>
            <a:ext cx="5760640" cy="2592288"/>
          </a:xfrm>
          <a:prstGeom prst="wedgeEllipseCallout">
            <a:avLst>
              <a:gd name="adj1" fmla="val 48776"/>
              <a:gd name="adj2" fmla="val 6418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Помоги, пожалуйста, развесить и разложить одежду по шкафам!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-п\1197115126597054296johnny_automatic_gloves.svg.m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2949"/>
            <a:ext cx="894315" cy="9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-п\берет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902" b="14692"/>
          <a:stretch/>
        </p:blipFill>
        <p:spPr bwMode="auto">
          <a:xfrm>
            <a:off x="1760510" y="85596"/>
            <a:ext cx="1411756" cy="102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б-п\брюки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56" l="3941" r="98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85596"/>
            <a:ext cx="1367148" cy="18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б-п\пальто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6667" l="2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829"/>
            <a:ext cx="2186316" cy="21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б-п\рубашка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8000" l="10000" r="90000">
                        <a14:foregroundMark x1="21500" y1="72750" x2="21500" y2="72750"/>
                        <a14:foregroundMark x1="69000" y1="68500" x2="69000" y2="68500"/>
                        <a14:foregroundMark x1="74500" y1="20250" x2="74500" y2="2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6348" y="188640"/>
            <a:ext cx="1469504" cy="14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б-п\Слайд54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7" b="95417" l="18229" r="6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314" t="4603" r="30557" b="4163"/>
          <a:stretch/>
        </p:blipFill>
        <p:spPr bwMode="auto">
          <a:xfrm>
            <a:off x="861689" y="921313"/>
            <a:ext cx="1797641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б-п\Слайд55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389" b="90694" l="18646" r="75625">
                        <a14:foregroundMark x1="47292" y1="49167" x2="47292" y2="49167"/>
                        <a14:foregroundMark x1="42292" y1="45278" x2="42292" y2="45278"/>
                        <a14:foregroundMark x1="51667" y1="51528" x2="51667" y2="51528"/>
                        <a14:foregroundMark x1="47292" y1="51944" x2="43750" y2="48194"/>
                        <a14:foregroundMark x1="41979" y1="45694" x2="41979" y2="45694"/>
                        <a14:foregroundMark x1="39063" y1="41944" x2="39063" y2="41944"/>
                        <a14:foregroundMark x1="45938" y1="45278" x2="45938" y2="45278"/>
                        <a14:foregroundMark x1="50521" y1="51528" x2="50521" y2="51528"/>
                        <a14:foregroundMark x1="53750" y1="53889" x2="53750" y2="53889"/>
                        <a14:foregroundMark x1="53021" y1="49167" x2="50521" y2="49167"/>
                        <a14:foregroundMark x1="48021" y1="48194" x2="48021" y2="48194"/>
                        <a14:foregroundMark x1="49792" y1="52917" x2="49792" y2="52917"/>
                        <a14:foregroundMark x1="44479" y1="48611" x2="44479" y2="48611"/>
                        <a14:foregroundMark x1="47708" y1="50972" x2="47708" y2="50972"/>
                        <a14:foregroundMark x1="49479" y1="52917" x2="49479" y2="52917"/>
                        <a14:foregroundMark x1="51979" y1="53472" x2="51979" y2="53472"/>
                        <a14:foregroundMark x1="45938" y1="47222" x2="41979" y2="41944"/>
                        <a14:foregroundMark x1="41979" y1="41944" x2="41979" y2="41944"/>
                        <a14:foregroundMark x1="41563" y1="41389" x2="41563" y2="41389"/>
                        <a14:foregroundMark x1="39792" y1="41389" x2="39792" y2="41389"/>
                        <a14:foregroundMark x1="55208" y1="50972" x2="55208" y2="50972"/>
                        <a14:foregroundMark x1="51979" y1="54861" x2="51979" y2="54861"/>
                        <a14:foregroundMark x1="50208" y1="56250" x2="50208" y2="56250"/>
                        <a14:foregroundMark x1="44479" y1="50556" x2="44063" y2="49167"/>
                        <a14:foregroundMark x1="37604" y1="44861" x2="37604" y2="4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571" t="10854" r="23981"/>
          <a:stretch/>
        </p:blipFill>
        <p:spPr bwMode="auto">
          <a:xfrm>
            <a:off x="2615265" y="1974575"/>
            <a:ext cx="1111910" cy="12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б-п\Слайд108.JP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889" b="92917" l="23854" r="7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854" t="6326" r="21199" b="8384"/>
          <a:stretch/>
        </p:blipFill>
        <p:spPr bwMode="auto">
          <a:xfrm>
            <a:off x="5150038" y="2019875"/>
            <a:ext cx="1240973" cy="14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б-п\Слайд165.JP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417" b="85417" l="20729" r="81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455" t="19836" r="16972" b="12021"/>
          <a:stretch/>
        </p:blipFill>
        <p:spPr bwMode="auto">
          <a:xfrm>
            <a:off x="4683978" y="5680078"/>
            <a:ext cx="104079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б-п\Слайд181.JP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4028" b="91667" l="21667" r="79479">
                        <a14:foregroundMark x1="53542" y1="22083" x2="53542" y2="22083"/>
                        <a14:foregroundMark x1="58021" y1="21389" x2="61875" y2="18333"/>
                        <a14:foregroundMark x1="63438" y1="16250" x2="63438" y2="16250"/>
                        <a14:foregroundMark x1="67917" y1="16250" x2="67917" y2="16250"/>
                        <a14:foregroundMark x1="75000" y1="16250" x2="75000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793" t="12523" r="18371" b="6831"/>
          <a:stretch/>
        </p:blipFill>
        <p:spPr bwMode="auto">
          <a:xfrm>
            <a:off x="3297159" y="5499720"/>
            <a:ext cx="1164772" cy="11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б-п\юбка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667" b="89333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937" b="7173"/>
          <a:stretch/>
        </p:blipFill>
        <p:spPr bwMode="auto">
          <a:xfrm>
            <a:off x="6588224" y="1951180"/>
            <a:ext cx="1474811" cy="11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б-п\футболка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200" b="97400" l="1200" r="99200">
                        <a14:foregroundMark x1="44200" y1="46200" x2="44200" y2="46200"/>
                        <a14:foregroundMark x1="42000" y1="43200" x2="42000" y2="43200"/>
                        <a14:foregroundMark x1="64600" y1="34000" x2="64600" y2="34000"/>
                        <a14:foregroundMark x1="60200" y1="33400" x2="60200" y2="33400"/>
                        <a14:foregroundMark x1="62400" y1="32600" x2="62400" y2="3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175" y="1968337"/>
            <a:ext cx="1445146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3664" y="3427683"/>
            <a:ext cx="3009394" cy="3410101"/>
            <a:chOff x="23664" y="3427683"/>
            <a:chExt cx="3009394" cy="3410101"/>
          </a:xfrm>
        </p:grpSpPr>
        <p:pic>
          <p:nvPicPr>
            <p:cNvPr id="1026" name="Picture 2" descr="C:\Users\User\Desktop\Моя работа\логопед картинки\Картинки для обследования произношения звуков раннего онтогенеза\Слайд43.JPG"/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90000" l="26354" r="84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6258" t="2306" r="15792" b="10140"/>
            <a:stretch/>
          </p:blipFill>
          <p:spPr bwMode="auto">
            <a:xfrm>
              <a:off x="23664" y="3427683"/>
              <a:ext cx="3009394" cy="341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87624" y="4293096"/>
              <a:ext cx="5760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endPara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02558" y="3427682"/>
            <a:ext cx="3009394" cy="3410101"/>
            <a:chOff x="6102558" y="3427682"/>
            <a:chExt cx="3009394" cy="3410101"/>
          </a:xfrm>
        </p:grpSpPr>
        <p:pic>
          <p:nvPicPr>
            <p:cNvPr id="3" name="Picture 2" descr="C:\Users\User\Desktop\Моя работа\логопед картинки\Картинки для обследования произношения звуков раннего онтогенеза\Слайд43.JPG"/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90000" l="26354" r="84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6258" t="2306" r="15792" b="10140"/>
            <a:stretch/>
          </p:blipFill>
          <p:spPr bwMode="auto">
            <a:xfrm flipH="1">
              <a:off x="6102558" y="3427682"/>
              <a:ext cx="3009394" cy="341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219167" y="4327568"/>
              <a:ext cx="7761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90910"/>
            <a:ext cx="2387300" cy="373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24184"/>
            <a:ext cx="36274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2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72292 0.61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3976 0.685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31094 0.656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16406 0.60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72101 0.606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59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5486 0.46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48403 0.3504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255 L -0.35677 0.39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21545 0.3504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4549 0.390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39861 -0.04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37622 -0.074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6329"/>
            <a:ext cx="7776864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http://www.clipartov.net/show-3-711.html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пальто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http://www.clker.com/clipart-14881.html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перчатки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http://photobank.3vx.ru/57843-besplatnyiy_bryuki_clipart__besplatnyiy_clipart_grafiki_izobrajeniya_i_fotografii_.html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брюки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http://lifestyle.red.ua/2012/09/tom-tailor.html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рубашка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6"/>
              </a:rPr>
              <a:t>http://m-y-d-s.com/en/hat/beret/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берет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7"/>
              </a:rPr>
              <a:t>http://vh20329.eurodir.ru/futbolki-s-mototsiklom.html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футболка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8"/>
              </a:rPr>
              <a:t>http://www.clipartov.net/show-68-41.html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юбка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9"/>
              </a:rPr>
              <a:t>http://diza-74.ucoz.ru/blog/2012-9-25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фон слайдов «комната»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http://www.twirpx.com/file/336967/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,картинки для оформления в логопедической практике (Кузя)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http://www.twirpx.com/file/700011/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диагностики произношения звуков позднего онтогенеза,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http://www.twirpx.com/file/274383/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обследования произношения звуков раннего онтогенеза – шуба, сапоги, ботинки, платье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92</TotalTime>
  <Words>123</Words>
  <Application>Microsoft Office PowerPoint</Application>
  <PresentationFormat>Экран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Autumn</vt:lpstr>
      <vt:lpstr>Помоги домовенку Кузе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Н.А.</dc:creator>
  <cp:lastModifiedBy>Полякова Н.А.</cp:lastModifiedBy>
  <cp:revision>8</cp:revision>
  <dcterms:created xsi:type="dcterms:W3CDTF">2013-10-16T08:38:26Z</dcterms:created>
  <dcterms:modified xsi:type="dcterms:W3CDTF">2013-10-16T10:12:00Z</dcterms:modified>
</cp:coreProperties>
</file>