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07.10.2013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07.10.2013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ssolv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3446"/>
            <a:ext cx="1500198" cy="1308312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003">
            <a:schemeClr val="dk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24" y="5286388"/>
            <a:ext cx="1009651" cy="90687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 b="24999"/>
          <a:stretch>
            <a:fillRect/>
          </a:stretch>
        </p:blipFill>
        <p:spPr bwMode="auto">
          <a:xfrm>
            <a:off x="6500826" y="4572008"/>
            <a:ext cx="1238250" cy="92869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24" name="Прямоугольник 23"/>
          <p:cNvSpPr/>
          <p:nvPr/>
        </p:nvSpPr>
        <p:spPr>
          <a:xfrm>
            <a:off x="6072198" y="2428868"/>
            <a:ext cx="2214578" cy="18573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 b="9999"/>
          <a:stretch>
            <a:fillRect/>
          </a:stretch>
        </p:blipFill>
        <p:spPr bwMode="auto">
          <a:xfrm>
            <a:off x="1785918" y="4929198"/>
            <a:ext cx="1076325" cy="128588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8992" y="5429264"/>
            <a:ext cx="1107284" cy="10715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/>
          <a:srcRect r="5000" b="20000"/>
          <a:stretch>
            <a:fillRect/>
          </a:stretch>
        </p:blipFill>
        <p:spPr bwMode="auto">
          <a:xfrm>
            <a:off x="4071934" y="4143380"/>
            <a:ext cx="1357317" cy="114300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14942" y="5500702"/>
            <a:ext cx="1142984" cy="114298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14" name="TextBox 13"/>
          <p:cNvSpPr txBox="1"/>
          <p:nvPr/>
        </p:nvSpPr>
        <p:spPr>
          <a:xfrm>
            <a:off x="1795442" y="308133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т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428868"/>
            <a:ext cx="2214578" cy="18573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85852" y="2786058"/>
            <a:ext cx="1000132" cy="107157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714348" y="642918"/>
            <a:ext cx="2214578" cy="1785950"/>
          </a:xfrm>
          <a:prstGeom prst="triangle">
            <a:avLst>
              <a:gd name="adj" fmla="val 500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571604" y="292893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т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786578" y="2643182"/>
            <a:ext cx="1000132" cy="107157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000892" y="2786058"/>
            <a:ext cx="571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д</a:t>
            </a:r>
            <a:endParaRPr lang="ru-RU" sz="4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6072198" y="642918"/>
            <a:ext cx="2214578" cy="1785950"/>
          </a:xfrm>
          <a:prstGeom prst="triangle">
            <a:avLst>
              <a:gd name="adj" fmla="val 500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285984" y="142852"/>
            <a:ext cx="500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Дифференциация звуков (</a:t>
            </a:r>
            <a:r>
              <a:rPr lang="ru-RU" dirty="0" smtClean="0"/>
              <a:t>д-т</a:t>
            </a:r>
            <a:r>
              <a:rPr lang="ru-RU" dirty="0" smtClean="0"/>
              <a:t>)</a:t>
            </a:r>
          </a:p>
          <a:p>
            <a:r>
              <a:rPr lang="ru-RU" dirty="0" smtClean="0"/>
              <a:t>«Посели картинку в домик»</a:t>
            </a:r>
          </a:p>
          <a:p>
            <a:r>
              <a:rPr lang="ru-RU" dirty="0" smtClean="0"/>
              <a:t>Цель: - развитие фонематического слуха;</a:t>
            </a:r>
          </a:p>
          <a:p>
            <a:r>
              <a:rPr lang="ru-RU" dirty="0" smtClean="0"/>
              <a:t>-дифференциация звуков.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35022E-6 L 0.70938 -0.356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1  E" pathEditMode="relative" ptsTypes="">
                                      <p:cBhvr>
                                        <p:cTn id="10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0342E-6 L -0.21893 -0.4112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-2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90076E-6 L -0.29513 -0.2292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" y="-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90701E-6 L -0.38507 -0.3957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" y="-1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1  E" pathEditMode="relative" ptsTypes="">
                                      <p:cBhvr>
                                        <p:cTn id="2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96877E-6 L -0.17309 -0.3856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</TotalTime>
  <Words>25</Words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Ruslan</dc:creator>
  <cp:lastModifiedBy>Ruslan</cp:lastModifiedBy>
  <cp:revision>7</cp:revision>
  <dcterms:created xsi:type="dcterms:W3CDTF">2013-10-06T12:59:39Z</dcterms:created>
  <dcterms:modified xsi:type="dcterms:W3CDTF">2013-10-07T15:56:27Z</dcterms:modified>
</cp:coreProperties>
</file>