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0A3E-5C57-4D8D-90D0-D2A38E7DFD7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96C1-9F8B-4ED6-BA00-F6D08BEF5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96C1-9F8B-4ED6-BA00-F6D08BEF50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786322"/>
            <a:ext cx="10715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71876"/>
            <a:ext cx="962025" cy="1143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000504"/>
            <a:ext cx="1143008" cy="888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4357694"/>
            <a:ext cx="844649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4929198"/>
            <a:ext cx="1143001" cy="857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5572140"/>
            <a:ext cx="1045251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5000636"/>
            <a:ext cx="902976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48" y="3857628"/>
            <a:ext cx="963375" cy="928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00166" y="1428736"/>
            <a:ext cx="178118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86380" y="1142984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857356" y="235743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235743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Дифференциация звуков (г – к)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«Собери урожай»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- развивать фонематический слух;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закрепить дифференциацию звуков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г-к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в словах;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формировать и расширять  словарь по теме овощи, фрукты;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0236E-6 L 0.11736 -0.250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8.35068E-7 L 0.43177 -0.349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15822E-6 L -0.1191 -0.438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66805E-6 L 0.16771 -0.266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78279E-6 L 0.10834 -0.500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71895E-7 L -0.37292 -0.386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64238E-6 L -0.46285 -0.294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72033E-6 L -0.12604 -0.427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44</Words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10</cp:revision>
  <dcterms:created xsi:type="dcterms:W3CDTF">2013-10-05T06:15:53Z</dcterms:created>
  <dcterms:modified xsi:type="dcterms:W3CDTF">2013-10-06T16:13:55Z</dcterms:modified>
</cp:coreProperties>
</file>