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9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421481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1857364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Дифференциация согласных звуков (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в-ф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«Вставь пропущенную букву».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3306" y="5643578"/>
            <a:ext cx="642942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000108"/>
            <a:ext cx="1862134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вал 4"/>
          <p:cNvSpPr/>
          <p:nvPr/>
        </p:nvSpPr>
        <p:spPr>
          <a:xfrm flipH="1">
            <a:off x="4143372" y="4929198"/>
            <a:ext cx="71438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8992" y="464344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аза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6435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5643578"/>
            <a:ext cx="642942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628" y="564357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37173E-6 L 0.01528 -0.14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357298"/>
            <a:ext cx="3023274" cy="2500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57488" y="457200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ломастер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3286116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550070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50070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71802" y="54292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7" y="5500702"/>
            <a:ext cx="484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47513E-7 L -0.17587 -0.13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71546"/>
            <a:ext cx="2109471" cy="286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143240" y="4286256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  ар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4810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5286388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286388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3438" y="54292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54292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32709E-6 L 0.10539 -0.165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2639864" cy="1643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71802" y="407194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ско  орода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143512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83389" y="5140440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28992" y="521495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52863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0759E-7 L 0.08194 -0.165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2952771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357554" y="457200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лаг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86182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50070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50070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628" y="55721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55721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185 L -0.15295 -0.14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8"/>
            <a:ext cx="1824046" cy="242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643306" y="450057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артук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3857620" y="478632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5500702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5500702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28992" y="55721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55721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09623E-7 L -0.12951 -0.155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32</Words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20</cp:revision>
  <dcterms:created xsi:type="dcterms:W3CDTF">2013-10-06T11:21:58Z</dcterms:created>
  <dcterms:modified xsi:type="dcterms:W3CDTF">2013-10-09T14:20:17Z</dcterms:modified>
</cp:coreProperties>
</file>