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2" r:id="rId2"/>
    <p:sldId id="281" r:id="rId3"/>
    <p:sldId id="282" r:id="rId4"/>
    <p:sldId id="277" r:id="rId5"/>
    <p:sldId id="257" r:id="rId6"/>
    <p:sldId id="258" r:id="rId7"/>
    <p:sldId id="259" r:id="rId8"/>
    <p:sldId id="276" r:id="rId9"/>
    <p:sldId id="279" r:id="rId10"/>
    <p:sldId id="280" r:id="rId11"/>
    <p:sldId id="263" r:id="rId12"/>
    <p:sldId id="264" r:id="rId13"/>
    <p:sldId id="265" r:id="rId14"/>
    <p:sldId id="266" r:id="rId15"/>
    <p:sldId id="268" r:id="rId16"/>
    <p:sldId id="274" r:id="rId17"/>
    <p:sldId id="278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5D38C-6BAC-45A6-8903-F7D03C3927C4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EF02E-BD87-4450-81A3-2C1FAE3EBC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94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1C94D-6D6C-4FBE-80CA-730ED62990CA}" type="slidenum">
              <a:rPr lang="ru-RU" smtClean="0"/>
              <a:pPr/>
              <a:t>16</a:t>
            </a:fld>
            <a:endParaRPr lang="ru-RU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368BE1-5361-4F99-B1B8-C5BD50D73383}" type="datetimeFigureOut">
              <a:rPr lang="ru-RU" smtClean="0"/>
              <a:pPr/>
              <a:t>08.10.2013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58FF07-F790-4754-B8C5-7EEAADEBE1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71546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Лекция по теме: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Изучение морфологических свойств клетки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838828"/>
            <a:ext cx="2581439" cy="3256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СПО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«Краснодарский Краевой Базовый Медицинский Колледж»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Краснодарского края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6215082"/>
            <a:ext cx="194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Краснодар-2013 г.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500438"/>
            <a:ext cx="371476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Ларионова  </a:t>
            </a: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Л.В.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 гистологии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ihael\Рабочий стол\мембра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50099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мембраны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50057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Представлена трехслойной структурой. Наружный и внутренний слои-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белковые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средний, лежащий между ними состоит из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липидных молекул.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наружной поверхности находятся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молекулы углеводов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715008" y="1714488"/>
            <a:ext cx="3212406" cy="147787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Constantia" pitchFamily="18" charset="0"/>
              </a:rPr>
              <a:t> </a:t>
            </a:r>
          </a:p>
          <a:p>
            <a:endParaRPr lang="ru-RU" sz="1600" dirty="0" smtClean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16632"/>
            <a:ext cx="7643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Мембранные органоиды</a:t>
            </a:r>
          </a:p>
          <a:p>
            <a:pPr algn="ctr"/>
            <a:r>
              <a:rPr lang="ru-RU" sz="4000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Эндоплазматическая сеть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523434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00100" y="5786454"/>
            <a:ext cx="319260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Метаболизм липидов</a:t>
            </a:r>
            <a:endParaRPr lang="ru-RU" sz="2400" dirty="0">
              <a:latin typeface="Constant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3285719" y="5571743"/>
            <a:ext cx="428628" cy="7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786314" y="5786454"/>
            <a:ext cx="212263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Синтез белка </a:t>
            </a:r>
            <a:endParaRPr lang="ru-RU" sz="2400" dirty="0">
              <a:latin typeface="Constantia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929587" y="5357429"/>
            <a:ext cx="857256" cy="7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643182"/>
            <a:ext cx="3171045" cy="204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Гольджи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738"/>
          <a:stretch>
            <a:fillRect/>
          </a:stretch>
        </p:blipFill>
        <p:spPr bwMode="auto">
          <a:xfrm>
            <a:off x="428596" y="1357298"/>
            <a:ext cx="4272485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5286380" y="2357430"/>
            <a:ext cx="3212406" cy="14778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5000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714488"/>
            <a:ext cx="3927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Состоит из единичных или множественных структур –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диктиосом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 комплекса Гольджи разнообразны, но прежде всего это участие в процессах секреции.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42852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Лизосомы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795430" cy="432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5286380" y="2000240"/>
            <a:ext cx="3212406" cy="14778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5000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1428736"/>
            <a:ext cx="32861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Пузырьки, ограниченные одинарной мембраной и содержащие более 40 ферментов, расщепляющих белки (протеиназы), нуклеиновые кислоты (нуклеазы), липиды (липазы), углеводы (гликозидазы).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6050" y="1785926"/>
            <a:ext cx="1500198" cy="2857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лизосомы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571736" y="2071678"/>
            <a:ext cx="714380" cy="5000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857356" y="2071678"/>
            <a:ext cx="1428760" cy="714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0"/>
            <a:ext cx="4496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Митохондрии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4643446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обеспечение клеточного дыхания;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образование АТФ, энергия которой используется для обеспечения движения клеток, мышечного сокращения, процессов синтеза и секреции веществ, прохождения веществ и частиц через мембраны (диффузия, эндоцитоз, экзоцитоз).</a:t>
            </a:r>
          </a:p>
        </p:txBody>
      </p:sp>
      <p:pic>
        <p:nvPicPr>
          <p:cNvPr id="9" name="Picture 2" descr="C:\Documents and Settings\mihael\Рабочий стол\митохондр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692948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Немембранные органоиды</a:t>
            </a: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5500694" y="1500174"/>
            <a:ext cx="3212406" cy="14778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Pct val="85000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8" name="Picture 2" descr="рибосом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00240"/>
            <a:ext cx="4085825" cy="39290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6314" y="4929198"/>
            <a:ext cx="3786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синтез белков для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клетки (рост, размножение)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1000108"/>
            <a:ext cx="286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Рибосомы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000240"/>
            <a:ext cx="3500462" cy="287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Рибосомы образуются в ядрышке, состоят из двух субъединиц, каждая из которых построена из скрученного тяжа рибонуклеопротеида, где представлены поровну белки и рибосомная РНК.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143504" y="1571612"/>
            <a:ext cx="3816350" cy="47529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Constantia" pitchFamily="18" charset="0"/>
              </a:rPr>
              <a:t>     Состоит из двух центриолей, каждая представляет собой полый цилиндр, образованный девятью триплетами микротрубочек.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Constantia" pitchFamily="18" charset="0"/>
              </a:rPr>
              <a:t>   Входит в состав митотического аппарата клетки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Constantia" pitchFamily="18" charset="0"/>
              </a:rPr>
              <a:t>   Имеет ДНК и РНК</a:t>
            </a:r>
          </a:p>
        </p:txBody>
      </p:sp>
      <p:pic>
        <p:nvPicPr>
          <p:cNvPr id="9220" name="Picture 8" descr="центросо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4714908" cy="4389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57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Клеточный центр(центросома)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357422" y="1928802"/>
            <a:ext cx="1143008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214678" y="1643050"/>
            <a:ext cx="1285884" cy="3571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Клеточный центр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ihael\Рабочий стол\клеточные включ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46438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14612" y="285728"/>
            <a:ext cx="38083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Включения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1500174"/>
            <a:ext cx="450059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Различают: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Трофические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(жиры, углеводы(гликоген),белки);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Секреторные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(биологические активные вещества, образующиеся в клетках желез и других структурах);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Пигментные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(меланин, липофусцин).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Улумбекова Э.Г., Челышева Ю.А. Гистология, эмбриология, цитология. - М.: 2012.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Афанасьева Ю.А., Юрина Н.А. Гистология, эмбриология, цитология. – М.: 2012.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Грин Н., Статут У., Тейлор Д. Биология – М.:2002.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43924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214422"/>
            <a:ext cx="8472486" cy="4865703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дать общую морфофункциональную характеристику клетке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ознакомить с классификацией и микроскопическим строением органоидов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ознакомить с классификацией и функциями включений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Клетка - основная форма существования живой материи.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план строения.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и функции плазмалеммы.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органоидов.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и функции органоидов.</a:t>
            </a:r>
          </a:p>
          <a:p>
            <a:pPr marL="514350" indent="-5143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142984"/>
            <a:ext cx="4000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Клетка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саморегулирующая элементарная живая система, подчиняющаяся высшими регуляторными системами целого организма.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714356"/>
            <a:ext cx="4508467" cy="554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320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Органоиды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постоянные клеточные структуры, имеющие определенное строение, химический состав и выполняющие специфические функции.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Изображение:Biological cell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496"/>
            <a:ext cx="6139672" cy="37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1472" y="5429264"/>
            <a:ext cx="3643338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Пластиды, митохондрии, лизосомы и т.д.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5429264"/>
            <a:ext cx="3643338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Реснички, жгутики и т.д.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214290"/>
            <a:ext cx="5508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Органоиды клетки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214554"/>
            <a:ext cx="3643338" cy="2857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Присутствующие во всех клетках эукариот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1071546"/>
            <a:ext cx="3643338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Органоиды общего назначения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8" y="2214554"/>
            <a:ext cx="3643338" cy="2857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Характерны для специализированных клеток многоклеточного организма или клеток одноклеточного организма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28" y="1071546"/>
            <a:ext cx="3643338" cy="928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Органоиды специального назначения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47909" cy="78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Классификация органоидов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8" y="421481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Митохондрии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Пластиды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4143380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ЭПС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 Гольджи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Лизосомы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Вакуоли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0364" y="1142984"/>
            <a:ext cx="2857520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Органоиды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2143116"/>
            <a:ext cx="3071834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Немембранные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86380" y="2143116"/>
            <a:ext cx="3000396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Мембранные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68" y="3357562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Одномембранные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29388" y="3357562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Двухмембранные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3143248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Рибосомы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Клеточный центр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Микротрубочки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Микрофиламенты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Хромосомы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5429256" y="3000372"/>
            <a:ext cx="642942" cy="35719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143504" y="1857364"/>
            <a:ext cx="428628" cy="28575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 flipV="1">
            <a:off x="3214678" y="1857364"/>
            <a:ext cx="571504" cy="285752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286644" y="3000372"/>
            <a:ext cx="500066" cy="35719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373469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51992" y="845096"/>
            <a:ext cx="6789737" cy="81121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04392" y="997496"/>
            <a:ext cx="6789737" cy="81121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0"/>
            <a:ext cx="571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Ядро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lum bright="-18000" contrast="48000"/>
          </a:blip>
          <a:srcRect t="9853" b="8437"/>
          <a:stretch>
            <a:fillRect/>
          </a:stretch>
        </p:blipFill>
        <p:spPr bwMode="auto">
          <a:xfrm>
            <a:off x="857224" y="857232"/>
            <a:ext cx="7429552" cy="2793331"/>
          </a:xfrm>
          <a:prstGeom prst="rect">
            <a:avLst/>
          </a:prstGeom>
          <a:noFill/>
          <a:ln w="7632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8313" y="4005263"/>
            <a:ext cx="7129462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5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000" dirty="0">
                <a:solidFill>
                  <a:srgbClr val="000000"/>
                </a:solidFill>
                <a:latin typeface="Comic Sans MS" pitchFamily="64" charset="0"/>
              </a:rPr>
              <a:t>                                                                                           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8486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 dirty="0">
              <a:ln w="9360">
                <a:miter lim="800000"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4211638" y="2489200"/>
            <a:ext cx="865187" cy="942975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28662" y="3786190"/>
            <a:ext cx="7215238" cy="2956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Функции:</a:t>
            </a:r>
            <a:endParaRPr lang="ru-RU" sz="9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ограничение внутренней среды клетки;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сохранение формы клетки;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защита от повреждений и разнообразных воздействий извне;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регуляция поступления ионов в клетку;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выведение из клетки конечных продуктов обмена веществ;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объединение отдельных клеток в ткани;</a:t>
            </a:r>
          </a:p>
          <a:p>
            <a:pPr eaLnBrk="0" hangingPunct="0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обеспечение фагоцитоза и пиноцитоза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5505450" y="1412875"/>
            <a:ext cx="1446213" cy="28733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0"/>
            <a:ext cx="7067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Плазматическая мембрана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495</Words>
  <Application>Microsoft Office PowerPoint</Application>
  <PresentationFormat>Экран (4:3)</PresentationFormat>
  <Paragraphs>93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Цель: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AVP</cp:lastModifiedBy>
  <cp:revision>116</cp:revision>
  <dcterms:created xsi:type="dcterms:W3CDTF">2009-09-30T16:42:06Z</dcterms:created>
  <dcterms:modified xsi:type="dcterms:W3CDTF">2013-10-08T15:35:52Z</dcterms:modified>
</cp:coreProperties>
</file>