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D109-D8C8-4C5A-88B1-558A3587A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BC998-8759-4843-B802-E827506B9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F1A2-AA97-44B9-85E9-2E83C8D85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2459-8C05-4904-8BF7-76E93A296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611E-7FF3-4445-91D8-7BA95094C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29A10-9790-426B-8A18-AE8988F1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6C9F-E1CE-449C-B01D-87E72E154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A649-5BD1-432B-B82E-CCACD420F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5230-A38B-470C-9923-7AFA7F211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3236-35C7-4D55-9861-6036C555D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155E8-6C33-499A-B90D-FF7C2D5F7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2F0B-7454-4E38-B175-2034E61D1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EE4A-9379-4E2E-BE12-A2DC96299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CD6F9A7-4A8C-4A7A-8DCF-029AD8388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7;&#1072;&#1083;&#1080;&#1093;%20&#1057;&#1072;&#1081;&#1076;&#1072;&#1096;&#1077;&#1074;\Track%20-%204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4000" smtClean="0"/>
              <a:t>Халкыбызның тургае –</a:t>
            </a:r>
            <a:br>
              <a:rPr lang="tt-RU" sz="4000" smtClean="0"/>
            </a:br>
            <a:r>
              <a:rPr lang="tt-RU" sz="4000" smtClean="0"/>
              <a:t> Салих Сәйдәшев.</a:t>
            </a:r>
            <a:endParaRPr lang="ru-RU" sz="4000" smtClean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t-RU" smtClean="0"/>
              <a:t>Казан шәһәре Совет районы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t-RU" smtClean="0"/>
              <a:t> 175 нче гомуми  урта белем бирү мәктәбенең татар теле һәм әдәбияты укытучысы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t-RU" smtClean="0"/>
              <a:t>Әхтямова Гөлназ Мингали кызы.</a:t>
            </a:r>
            <a:endParaRPr lang="ru-RU" smtClean="0"/>
          </a:p>
        </p:txBody>
      </p:sp>
      <p:pic>
        <p:nvPicPr>
          <p:cNvPr id="3" name="Track -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550" y="508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smtClean="0">
                <a:effectLst/>
              </a:rPr>
              <a:t>Сәйдәшев – татар театрында музыка бүлеге мөдире һәм дири</a:t>
            </a:r>
            <a:r>
              <a:rPr lang="ru-RU" sz="4000" smtClean="0">
                <a:effectLst/>
              </a:rPr>
              <a:t>ж</a:t>
            </a:r>
            <a:r>
              <a:rPr lang="tt-RU" sz="4000" smtClean="0">
                <a:effectLst/>
              </a:rPr>
              <a:t>ер. </a:t>
            </a:r>
            <a:endParaRPr lang="ru-RU" sz="4000" smtClean="0">
              <a:effectLst/>
            </a:endParaRP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/>
          <a:srcRect r="3650"/>
          <a:stretch/>
        </p:blipFill>
        <p:spPr>
          <a:xfrm>
            <a:off x="2915817" y="2348880"/>
            <a:ext cx="2913484" cy="41148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8916" name="Picture 4" descr="slide0005_image004[1]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92150"/>
            <a:ext cx="4103687" cy="4608513"/>
          </a:xfrm>
        </p:spPr>
      </p:pic>
      <p:pic>
        <p:nvPicPr>
          <p:cNvPr id="25603" name="Picture 5" descr="105534_10371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84313"/>
            <a:ext cx="41052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parade_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323388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01f9619cffe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6520512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smtClean="0">
                <a:effectLst/>
              </a:rPr>
              <a:t>Казанда- Салих Сәйдәшев һәйкәле</a:t>
            </a:r>
            <a:endParaRPr lang="ru-RU" sz="4000" smtClean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738313"/>
            <a:ext cx="3455988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774825"/>
            <a:ext cx="3384550" cy="45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smtClean="0">
                <a:effectLst/>
              </a:rPr>
              <a:t>Сәйдәшев исемендәге Зур кон</a:t>
            </a:r>
            <a:r>
              <a:rPr lang="ru-RU" sz="4000" smtClean="0">
                <a:effectLst/>
              </a:rPr>
              <a:t>ц</a:t>
            </a:r>
            <a:r>
              <a:rPr lang="tt-RU" sz="4000" smtClean="0">
                <a:effectLst/>
              </a:rPr>
              <a:t>ерт залы.</a:t>
            </a:r>
            <a:endParaRPr lang="ru-RU" sz="4000" smtClean="0">
              <a:effectLst/>
            </a:endParaRPr>
          </a:p>
        </p:txBody>
      </p:sp>
      <p:pic>
        <p:nvPicPr>
          <p:cNvPr id="307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43100"/>
            <a:ext cx="751046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20713"/>
            <a:ext cx="5473700" cy="579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smtClean="0">
                <a:effectLst/>
              </a:rPr>
              <a:t>Музейдан күренешләр...</a:t>
            </a:r>
            <a:endParaRPr lang="ru-RU" smtClean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844675"/>
            <a:ext cx="4157663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88" y="3465513"/>
            <a:ext cx="4546600" cy="318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836613"/>
            <a:ext cx="5053012" cy="336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3481388"/>
            <a:ext cx="5067300" cy="337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Салих Сәйдәшев</a:t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(1900-1954)</a:t>
            </a:r>
          </a:p>
        </p:txBody>
      </p:sp>
      <p:pic>
        <p:nvPicPr>
          <p:cNvPr id="15365" name="Picture 5" descr="tp_42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 t="2654"/>
          <a:stretch>
            <a:fillRect/>
          </a:stretch>
        </p:blipFill>
        <p:spPr>
          <a:xfrm>
            <a:off x="2843213" y="1700213"/>
            <a:ext cx="3671887" cy="4824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908050"/>
            <a:ext cx="5688012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mtClean="0"/>
              <a:t>Балачак хатирәләре...</a:t>
            </a:r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t-RU" smtClean="0"/>
              <a:t>Ул 1900нче елның 3 нче декабрендә Казан шәһәрендә туган.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t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tt-RU" smtClean="0"/>
              <a:t>Әтисе Җамалетдин-байда кучер булып эшләгән,соңрак үзе сату эше белән шөгыл</a:t>
            </a:r>
            <a:r>
              <a:rPr lang="ru-RU" smtClean="0"/>
              <a:t>ь</a:t>
            </a:r>
            <a:r>
              <a:rPr lang="tt-RU" smtClean="0"/>
              <a:t>ләнә.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4000" smtClean="0"/>
              <a:t/>
            </a:r>
            <a:br>
              <a:rPr lang="tt-RU" sz="4000" smtClean="0"/>
            </a:br>
            <a:r>
              <a:rPr lang="tt-RU" sz="4000" smtClean="0"/>
              <a:t>Әнисе-Мәхубҗамал бик ягымлы,мөлаем кеше.Бик матур түбәтәйләр чиккән.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6401" t="6998" r="27891" b="43541"/>
          <a:stretch/>
        </p:blipFill>
        <p:spPr>
          <a:xfrm>
            <a:off x="2656632" y="2314518"/>
            <a:ext cx="2664296" cy="4210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7"/>
          <p:cNvSpPr>
            <a:spLocks noGrp="1" noChangeArrowheads="1"/>
          </p:cNvSpPr>
          <p:nvPr>
            <p:ph idx="4294967295"/>
          </p:nvPr>
        </p:nvSpPr>
        <p:spPr>
          <a:xfrm>
            <a:off x="457200" y="381000"/>
            <a:ext cx="8229600" cy="57150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t-RU" smtClean="0">
                <a:effectLst/>
              </a:rPr>
              <a:t>Кечкенә</a:t>
            </a:r>
          </a:p>
          <a:p>
            <a:pPr>
              <a:buFont typeface="Wingdings" pitchFamily="2" charset="2"/>
              <a:buNone/>
            </a:pPr>
            <a:r>
              <a:rPr lang="tt-RU" smtClean="0">
                <a:effectLst/>
              </a:rPr>
              <a:t>Салих...</a:t>
            </a:r>
            <a:endParaRPr lang="ru-RU" smtClean="0">
              <a:effectLst/>
            </a:endParaRPr>
          </a:p>
        </p:txBody>
      </p:sp>
      <p:sp>
        <p:nvSpPr>
          <p:cNvPr id="19458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4437063"/>
            <a:ext cx="8229600" cy="1981200"/>
          </a:xfrm>
          <a:noFill/>
        </p:spPr>
        <p:txBody>
          <a:bodyPr/>
          <a:lstStyle/>
          <a:p>
            <a:pPr algn="r">
              <a:lnSpc>
                <a:spcPct val="80000"/>
              </a:lnSpc>
            </a:pPr>
            <a:endParaRPr lang="tt-RU" sz="400" smtClean="0">
              <a:effectLst/>
            </a:endParaRPr>
          </a:p>
          <a:p>
            <a:pPr algn="r">
              <a:lnSpc>
                <a:spcPct val="80000"/>
              </a:lnSpc>
            </a:pPr>
            <a:endParaRPr lang="tt-RU" sz="400" smtClean="0">
              <a:effectLst/>
            </a:endParaRPr>
          </a:p>
          <a:p>
            <a:pPr algn="r">
              <a:lnSpc>
                <a:spcPct val="80000"/>
              </a:lnSpc>
            </a:pPr>
            <a:endParaRPr lang="tt-RU" sz="400" smtClean="0">
              <a:effectLst/>
            </a:endParaRPr>
          </a:p>
          <a:p>
            <a:pPr algn="r">
              <a:lnSpc>
                <a:spcPct val="80000"/>
              </a:lnSpc>
            </a:pPr>
            <a:endParaRPr lang="tt-RU" sz="400" smtClean="0">
              <a:effectLst/>
            </a:endParaRPr>
          </a:p>
          <a:p>
            <a:pPr algn="r">
              <a:lnSpc>
                <a:spcPct val="80000"/>
              </a:lnSpc>
            </a:pPr>
            <a:endParaRPr lang="tt-RU" sz="400" smtClean="0">
              <a:effectLst/>
            </a:endParaRPr>
          </a:p>
          <a:p>
            <a:pPr algn="r">
              <a:lnSpc>
                <a:spcPct val="80000"/>
              </a:lnSpc>
            </a:pPr>
            <a:r>
              <a:rPr lang="tt-RU" sz="400" smtClean="0">
                <a:effectLst/>
              </a:rPr>
              <a:t>    </a:t>
            </a:r>
            <a:r>
              <a:rPr lang="tt-RU" smtClean="0">
                <a:effectLst/>
              </a:rPr>
              <a:t>Салихның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tt-RU" smtClean="0">
                <a:effectLst/>
              </a:rPr>
              <a:t> беренче укытучысы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tt-RU" smtClean="0">
                <a:effectLst/>
              </a:rPr>
              <a:t>Заһидулла Яруллин.</a:t>
            </a:r>
            <a:endParaRPr lang="ru-RU" smtClean="0">
              <a:effectLst/>
            </a:endParaRP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04813"/>
            <a:ext cx="3011488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/>
          <a:srcRect l="11877" t="10556" r="21716" b="28279"/>
          <a:stretch>
            <a:fillRect/>
          </a:stretch>
        </p:blipFill>
        <p:spPr bwMode="auto">
          <a:xfrm>
            <a:off x="684213" y="1989138"/>
            <a:ext cx="33559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t-RU" smtClean="0"/>
              <a:t>Сәйдәшнең яш</a:t>
            </a:r>
            <a:r>
              <a:rPr lang="ru-RU" smtClean="0"/>
              <a:t>ьлек еллары…</a:t>
            </a:r>
            <a:endParaRPr lang="tt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 r="57671"/>
          <a:stretch>
            <a:fillRect/>
          </a:stretch>
        </p:blipFill>
        <p:spPr bwMode="auto">
          <a:xfrm>
            <a:off x="360363" y="1276350"/>
            <a:ext cx="1824037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205038"/>
            <a:ext cx="2695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443288"/>
            <a:ext cx="46196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3600" smtClean="0"/>
              <a:t>Салихның табигатьтән бирелгән  музыкаль   сәләтен беренче күрүче җизнәсе Шиһап Әхмәров була</a:t>
            </a:r>
            <a:r>
              <a:rPr lang="ru-RU" sz="4000" smtClean="0"/>
              <a:t> </a:t>
            </a:r>
          </a:p>
        </p:txBody>
      </p:sp>
      <p:pic>
        <p:nvPicPr>
          <p:cNvPr id="8196" name="Picture 4" descr="мои рисунки 008"/>
          <p:cNvPicPr>
            <a:picLocks noChangeAspect="1" noChangeArrowheads="1"/>
          </p:cNvPicPr>
          <p:nvPr/>
        </p:nvPicPr>
        <p:blipFill>
          <a:blip r:embed="rId2"/>
          <a:srcRect t="2808" r="3026" b="2567"/>
          <a:stretch>
            <a:fillRect/>
          </a:stretch>
        </p:blipFill>
        <p:spPr bwMode="auto">
          <a:xfrm>
            <a:off x="2843213" y="2060575"/>
            <a:ext cx="3311525" cy="4570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3600" smtClean="0"/>
              <a:t>Салих  укыган мәктәп-Тукай урамы 34 нче йортта урнашкан.</a:t>
            </a:r>
            <a:endParaRPr lang="ru-RU" sz="3600" smtClean="0"/>
          </a:p>
        </p:txBody>
      </p:sp>
      <p:pic>
        <p:nvPicPr>
          <p:cNvPr id="9219" name="Picture 4" descr="мои рисунки 0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733" b="2567"/>
          <a:stretch>
            <a:fillRect/>
          </a:stretch>
        </p:blipFill>
        <p:spPr>
          <a:xfrm>
            <a:off x="1475656" y="1916832"/>
            <a:ext cx="5860380" cy="4096455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4000" smtClean="0"/>
              <a:t>Салих Сәйдәшев һәм Кәрим Тинчурин</a:t>
            </a:r>
            <a:endParaRPr lang="ru-RU" sz="400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675" y="1989138"/>
            <a:ext cx="3027363" cy="45418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405</TotalTime>
  <Words>115</Words>
  <Application>Microsoft Office PowerPoint</Application>
  <PresentationFormat>Экран (4:3)</PresentationFormat>
  <Paragraphs>28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Tahoma</vt:lpstr>
      <vt:lpstr>Arial</vt:lpstr>
      <vt:lpstr>Wingdings</vt:lpstr>
      <vt:lpstr>Calibri</vt:lpstr>
      <vt:lpstr>Текстура</vt:lpstr>
      <vt:lpstr>Халкыбызның тургае –  Салих Сәйдәшев.</vt:lpstr>
      <vt:lpstr>Салих Сәйдәшев (1900-1954)</vt:lpstr>
      <vt:lpstr>Балачак хатирәләре...</vt:lpstr>
      <vt:lpstr> Әнисе-Мәхубҗамал бик ягымлы,мөлаем кеше.Бик матур түбәтәйләр чиккән.  </vt:lpstr>
      <vt:lpstr>Слайд 5</vt:lpstr>
      <vt:lpstr>Слайд 6</vt:lpstr>
      <vt:lpstr>Салихның табигатьтән бирелгән  музыкаль   сәләтен беренче күрүче җизнәсе Шиһап Әхмәров була </vt:lpstr>
      <vt:lpstr>Салих  укыган мәктәп-Тукай урамы 34 нче йортта урнашкан.</vt:lpstr>
      <vt:lpstr>Салих Сәйдәшев һәм Кәрим Тинчурин</vt:lpstr>
      <vt:lpstr>Сәйдәшев – татар театрында музыка бүлеге мөдире һәм дирижер. </vt:lpstr>
      <vt:lpstr>Слайд 11</vt:lpstr>
      <vt:lpstr>Слайд 12</vt:lpstr>
      <vt:lpstr>Слайд 13</vt:lpstr>
      <vt:lpstr>Слайд 14</vt:lpstr>
      <vt:lpstr>Казанда- Салих Сәйдәшев һәйкәле</vt:lpstr>
      <vt:lpstr>Сәйдәшев исемендәге Зур концерт залы.</vt:lpstr>
      <vt:lpstr>Слайд 17</vt:lpstr>
      <vt:lpstr>Музейдан күренешләр...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Салих Сәйдәшев</dc:title>
  <dc:creator>User</dc:creator>
  <cp:lastModifiedBy>User</cp:lastModifiedBy>
  <cp:revision>13</cp:revision>
  <dcterms:created xsi:type="dcterms:W3CDTF">2012-10-12T15:42:54Z</dcterms:created>
  <dcterms:modified xsi:type="dcterms:W3CDTF">2012-10-19T22:52:15Z</dcterms:modified>
</cp:coreProperties>
</file>