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9EFD98-BF2C-496B-93E4-A4C6A61B0DF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D8457B-536E-424E-98A7-2E9D476FC4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s4.mm.bing.net/th?id=H.4822381850855495&amp;w=189&amp;h=146&amp;c=7&amp;rs=1&amp;pid=1.7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3508" y="2744702"/>
            <a:ext cx="3313355" cy="23047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Загадки</a:t>
            </a:r>
            <a:br>
              <a:rPr lang="ru-RU" sz="5400" dirty="0" smtClean="0"/>
            </a:br>
            <a:r>
              <a:rPr lang="ru-RU" sz="2400" dirty="0" smtClean="0"/>
              <a:t>для умных ребяток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5085184"/>
            <a:ext cx="3309803" cy="88433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600" dirty="0" smtClean="0"/>
              <a:t>Подготовила: </a:t>
            </a:r>
            <a:r>
              <a:rPr lang="ru-RU" sz="1600" dirty="0" err="1" smtClean="0"/>
              <a:t>Деревцова</a:t>
            </a:r>
            <a:r>
              <a:rPr lang="ru-RU" sz="1600" dirty="0" smtClean="0"/>
              <a:t> И.Н.</a:t>
            </a:r>
            <a:endParaRPr lang="ru-RU" sz="1600" dirty="0"/>
          </a:p>
          <a:p>
            <a:pPr algn="ctr"/>
            <a:r>
              <a:rPr lang="ru-RU" sz="1600" dirty="0"/>
              <a:t>у</a:t>
            </a:r>
            <a:r>
              <a:rPr lang="ru-RU" sz="1600" dirty="0" smtClean="0"/>
              <a:t>читель-логопед МАДОУ «Детский сад №2» г. Межгорье РБ</a:t>
            </a:r>
            <a:endParaRPr lang="ru-RU" sz="1600" dirty="0"/>
          </a:p>
        </p:txBody>
      </p:sp>
      <p:pic>
        <p:nvPicPr>
          <p:cNvPr id="2050" name="Picture 2" descr="http://ts1.mm.bing.net/th?id=H.4640520023377124&amp;w=194&amp;h=147&amp;c=7&amp;rs=1&amp;pid=1.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57" b="7057"/>
          <a:stretch/>
        </p:blipFill>
        <p:spPr bwMode="auto">
          <a:xfrm>
            <a:off x="4716014" y="1164640"/>
            <a:ext cx="3368345" cy="2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4.mm.bing.net/th?id=H.4822381850855495&amp;w=189&amp;h=146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5499">
            <a:off x="748617" y="2204864"/>
            <a:ext cx="345222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33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Отгадать загадки, определить какой звук стоит первым, дать ему характеристику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Ежедневно спозаранку</a:t>
            </a:r>
          </a:p>
          <a:p>
            <a:pPr marL="68580" indent="0">
              <a:buNone/>
            </a:pPr>
            <a:r>
              <a:rPr lang="ru-RU" dirty="0"/>
              <a:t>В руки он берёт баранку.</a:t>
            </a:r>
          </a:p>
          <a:p>
            <a:pPr marL="68580" indent="0">
              <a:buNone/>
            </a:pPr>
            <a:r>
              <a:rPr lang="ru-RU" dirty="0"/>
              <a:t>Крутит, вертит так и сяк,</a:t>
            </a:r>
          </a:p>
          <a:p>
            <a:pPr marL="68580" indent="0">
              <a:buNone/>
            </a:pPr>
            <a:r>
              <a:rPr lang="ru-RU" dirty="0"/>
              <a:t>Но не съест её никак.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</a:t>
            </a:r>
            <a:r>
              <a:rPr lang="ru-RU" dirty="0"/>
              <a:t>Шофёр)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Встали братья на ходули, </a:t>
            </a:r>
            <a:br>
              <a:rPr lang="ru-RU" dirty="0"/>
            </a:br>
            <a:r>
              <a:rPr lang="ru-RU" dirty="0"/>
              <a:t>Ищут корма по пути. </a:t>
            </a:r>
            <a:br>
              <a:rPr lang="ru-RU" dirty="0"/>
            </a:br>
            <a:r>
              <a:rPr lang="ru-RU" dirty="0"/>
              <a:t>На бегу ли, на ходу ли, </a:t>
            </a:r>
            <a:br>
              <a:rPr lang="ru-RU" dirty="0"/>
            </a:br>
            <a:r>
              <a:rPr lang="ru-RU" dirty="0"/>
              <a:t>Им с ходулей не сойти. </a:t>
            </a:r>
            <a:br>
              <a:rPr lang="ru-RU" dirty="0"/>
            </a:b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</a:t>
            </a:r>
            <a:r>
              <a:rPr lang="ru-RU" dirty="0"/>
              <a:t>Журавли)</a:t>
            </a:r>
          </a:p>
        </p:txBody>
      </p:sp>
    </p:spTree>
    <p:extLst>
      <p:ext uri="{BB962C8B-B14F-4D97-AF65-F5344CB8AC3E}">
        <p14:creationId xmlns:p14="http://schemas.microsoft.com/office/powerpoint/2010/main" val="118212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Используемый ресурс: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400" dirty="0" smtClean="0"/>
              <a:t>Колобок с книгой -</a:t>
            </a:r>
            <a:r>
              <a:rPr lang="en-US" sz="1400" dirty="0" smtClean="0"/>
              <a:t>http</a:t>
            </a:r>
            <a:r>
              <a:rPr lang="en-US" sz="1400" dirty="0"/>
              <a:t>://</a:t>
            </a:r>
            <a:r>
              <a:rPr lang="en-US" sz="1400" dirty="0" smtClean="0"/>
              <a:t>ts1.mm.bing.net/th?id=H.4640520023377124&amp;w=194&amp;h=147&amp;c=7&amp;rs=1&amp;pid=1.7</a:t>
            </a:r>
            <a:endParaRPr lang="ru-RU" sz="1400" dirty="0" smtClean="0"/>
          </a:p>
          <a:p>
            <a:pPr marL="68580" indent="0">
              <a:buNone/>
            </a:pPr>
            <a:r>
              <a:rPr lang="ru-RU" sz="1400" dirty="0" smtClean="0"/>
              <a:t>Знак вопроса -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ts4.mm.bing.net/th?id=H.4822381850855495&amp;w=189&amp;h=146&amp;c=7&amp;rs=1&amp;pid=1.7</a:t>
            </a:r>
            <a:endParaRPr lang="ru-RU" sz="1400" dirty="0" smtClean="0"/>
          </a:p>
          <a:p>
            <a:pPr marL="68580" indent="0">
              <a:buNone/>
            </a:pPr>
            <a:r>
              <a:rPr lang="ru-RU" sz="1400" dirty="0" smtClean="0"/>
              <a:t>Загадки из книг:</a:t>
            </a:r>
          </a:p>
          <a:p>
            <a:pPr>
              <a:buFontTx/>
              <a:buChar char="-"/>
            </a:pPr>
            <a:r>
              <a:rPr lang="ru-RU" sz="1400" dirty="0" smtClean="0"/>
              <a:t>Логопедическая энциклопедия (Герасимова А.С., Жукова О.С.)</a:t>
            </a:r>
          </a:p>
          <a:p>
            <a:pPr>
              <a:buFontTx/>
              <a:buChar char="-"/>
            </a:pPr>
            <a:r>
              <a:rPr lang="ru-RU" sz="1400" dirty="0" smtClean="0"/>
              <a:t>Логопедическая энциклопедия</a:t>
            </a:r>
          </a:p>
          <a:p>
            <a:pPr>
              <a:buFontTx/>
              <a:buChar char="-"/>
            </a:pPr>
            <a:r>
              <a:rPr lang="ru-RU" sz="1400" dirty="0" smtClean="0"/>
              <a:t>(</a:t>
            </a:r>
            <a:r>
              <a:rPr lang="ru-RU" sz="1400" dirty="0" err="1" smtClean="0"/>
              <a:t>Т.А.Ткаченко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3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 к  авторскому  </a:t>
            </a:r>
            <a:r>
              <a:rPr lang="ru-RU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медиаресурсу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Деревцова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Ирина Николаевна</a:t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Место работы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МАДОУ «Детский сад№2» </a:t>
            </a:r>
            <a:r>
              <a:rPr lang="ru-RU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г.Межгорье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РБ</a:t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Должность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учитель-логопед, дошкольный </a:t>
            </a:r>
            <a:r>
              <a:rPr lang="ru-RU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логопункт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Название ресурса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игра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«Загадки для умных ребяток»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Тип файла: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Microsoft PowerPoint 97—2003 (.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ppt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Краткое описание ресурса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презентация состоит из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слайдов по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организации логопедической работы  по дифференциации  звуков Ш-Ж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68580" indent="0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задачи ресурса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активизация   способности       дифференцировать смешиваемые  звуки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Ш-Ж 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 дошкольников,  активизация  фонематических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процессов, обогащение словаря, развитие мышления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 и значимость ресурса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презентация  может быть использована 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работе со старшими дошкольниками и младшими школьниками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Практическое применение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формыа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логопедических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занятий</a:t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Публикация: 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авторский материал ранее нигде не публиковался и не размещался</a:t>
            </a:r>
            <a:b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Отгадать загадки, определить какой звук стоит первым, дать ему характеристику</a:t>
            </a:r>
            <a:endParaRPr lang="ru-RU" sz="2800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Сижу верхом,</a:t>
            </a:r>
          </a:p>
          <a:p>
            <a:pPr marL="0" indent="0">
              <a:buNone/>
            </a:pPr>
            <a:r>
              <a:rPr lang="ru-RU" dirty="0" smtClean="0"/>
              <a:t>Не знаю на ком,</a:t>
            </a:r>
          </a:p>
          <a:p>
            <a:pPr marL="0" indent="0">
              <a:buNone/>
            </a:pPr>
            <a:r>
              <a:rPr lang="ru-RU" dirty="0" smtClean="0"/>
              <a:t>Знакомца встречу,</a:t>
            </a:r>
          </a:p>
          <a:p>
            <a:pPr marL="0" indent="0">
              <a:buNone/>
            </a:pPr>
            <a:r>
              <a:rPr lang="ru-RU" dirty="0" smtClean="0"/>
              <a:t>Соскочу — привечу.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(Шапка)</a:t>
            </a:r>
          </a:p>
          <a:p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Гнездо своё он в поле вьёт,</a:t>
            </a:r>
          </a:p>
          <a:p>
            <a:pPr marL="0" indent="0">
              <a:buNone/>
            </a:pPr>
            <a:r>
              <a:rPr lang="ru-RU" dirty="0" smtClean="0"/>
              <a:t>Где тянутся растения.</a:t>
            </a:r>
          </a:p>
          <a:p>
            <a:pPr marL="0" indent="0">
              <a:buNone/>
            </a:pPr>
            <a:r>
              <a:rPr lang="ru-RU" dirty="0" smtClean="0"/>
              <a:t>Его и песни, и полёт</a:t>
            </a:r>
          </a:p>
          <a:p>
            <a:pPr marL="0" indent="0">
              <a:buNone/>
            </a:pPr>
            <a:r>
              <a:rPr lang="ru-RU" dirty="0" smtClean="0"/>
              <a:t>Вошли в стихотворения. </a:t>
            </a:r>
          </a:p>
          <a:p>
            <a:pPr marL="0" indent="0">
              <a:buNone/>
            </a:pPr>
            <a:r>
              <a:rPr lang="ru-RU" dirty="0" smtClean="0"/>
              <a:t>(Жаворонок)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95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Отгадать загадки, определить какой звук стоит первым, дать ему характеристику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Все детки на ветках</a:t>
            </a:r>
          </a:p>
          <a:p>
            <a:pPr marL="68580" indent="0">
              <a:buNone/>
            </a:pPr>
            <a:r>
              <a:rPr lang="ru-RU" dirty="0"/>
              <a:t>С рожденья в беретках.</a:t>
            </a:r>
          </a:p>
          <a:p>
            <a:pPr marL="68580" indent="0">
              <a:buNone/>
            </a:pPr>
            <a:r>
              <a:rPr lang="ru-RU" dirty="0"/>
              <a:t>С деревьев </a:t>
            </a:r>
            <a:r>
              <a:rPr lang="ru-RU" dirty="0" smtClean="0"/>
              <a:t>упадут-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Береток не найдут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(Жёлуди)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Лёгкий и воздушный,</a:t>
            </a:r>
          </a:p>
          <a:p>
            <a:pPr marL="68580" indent="0">
              <a:buNone/>
            </a:pPr>
            <a:r>
              <a:rPr lang="ru-RU" dirty="0"/>
              <a:t>Ветерку послушный.</a:t>
            </a:r>
          </a:p>
          <a:p>
            <a:pPr marL="68580" indent="0">
              <a:buNone/>
            </a:pPr>
            <a:r>
              <a:rPr lang="ru-RU" dirty="0"/>
              <a:t>В облаках летает,</a:t>
            </a:r>
          </a:p>
          <a:p>
            <a:pPr marL="68580" indent="0">
              <a:buNone/>
            </a:pPr>
            <a:r>
              <a:rPr lang="ru-RU" dirty="0"/>
              <a:t>А куда — не знает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(Шар)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43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Отгадать загадки, определить какой звук стоит первым, дать ему характеристику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Не галстук он, не воротник,</a:t>
            </a:r>
          </a:p>
          <a:p>
            <a:pPr marL="68580" indent="0">
              <a:buNone/>
            </a:pPr>
            <a:r>
              <a:rPr lang="ru-RU" dirty="0"/>
              <a:t>А шею обнимать привык.</a:t>
            </a:r>
          </a:p>
          <a:p>
            <a:pPr marL="68580" indent="0">
              <a:buNone/>
            </a:pPr>
            <a:r>
              <a:rPr lang="ru-RU" dirty="0"/>
              <a:t>Но не всегда. А лишь тогда,</a:t>
            </a:r>
          </a:p>
          <a:p>
            <a:pPr marL="68580" indent="0">
              <a:buNone/>
            </a:pPr>
            <a:r>
              <a:rPr lang="ru-RU" dirty="0"/>
              <a:t>Когда бывают </a:t>
            </a:r>
            <a:r>
              <a:rPr lang="ru-RU" dirty="0" smtClean="0"/>
              <a:t>холода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</a:t>
            </a:r>
            <a:r>
              <a:rPr lang="ru-RU" dirty="0"/>
              <a:t>Шарф)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Он высокий и пятнистый</a:t>
            </a:r>
          </a:p>
          <a:p>
            <a:pPr marL="68580" indent="0">
              <a:buNone/>
            </a:pPr>
            <a:r>
              <a:rPr lang="ru-RU" dirty="0"/>
              <a:t>С длинной-длинной шеей.</a:t>
            </a:r>
          </a:p>
          <a:p>
            <a:pPr marL="68580" indent="0">
              <a:buNone/>
            </a:pPr>
            <a:r>
              <a:rPr lang="ru-RU" dirty="0"/>
              <a:t>Объедает листья,</a:t>
            </a:r>
          </a:p>
          <a:p>
            <a:pPr marL="68580" indent="0">
              <a:buNone/>
            </a:pPr>
            <a:r>
              <a:rPr lang="ru-RU" dirty="0"/>
              <a:t>Но с больших деревьев.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</a:t>
            </a:r>
            <a:r>
              <a:rPr lang="ru-RU" dirty="0"/>
              <a:t>Жираф)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5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Отгадать загадки, определить какой звук стоит первым, дать ему характеристику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Висит милашка —</a:t>
            </a:r>
          </a:p>
          <a:p>
            <a:pPr marL="68580" indent="0">
              <a:buNone/>
            </a:pPr>
            <a:r>
              <a:rPr lang="ru-RU" dirty="0"/>
              <a:t>Красная рубашка,</a:t>
            </a:r>
          </a:p>
          <a:p>
            <a:pPr marL="68580" indent="0">
              <a:buNone/>
            </a:pPr>
            <a:r>
              <a:rPr lang="ru-RU" dirty="0"/>
              <a:t>Брюшко сыто,</a:t>
            </a:r>
          </a:p>
          <a:p>
            <a:pPr marL="68580" indent="0">
              <a:buNone/>
            </a:pPr>
            <a:r>
              <a:rPr lang="ru-RU" dirty="0"/>
              <a:t>Зёрнами набито.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</a:t>
            </a:r>
            <a:r>
              <a:rPr lang="ru-RU" dirty="0"/>
              <a:t>Шиповник)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Зелёная</a:t>
            </a:r>
            <a:r>
              <a:rPr lang="ru-RU" dirty="0" smtClean="0"/>
              <a:t>, но </a:t>
            </a:r>
            <a:r>
              <a:rPr lang="ru-RU" dirty="0"/>
              <a:t>не трава.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Холодная</a:t>
            </a:r>
            <a:r>
              <a:rPr lang="ru-RU" dirty="0" smtClean="0"/>
              <a:t>, но </a:t>
            </a:r>
            <a:r>
              <a:rPr lang="ru-RU" dirty="0"/>
              <a:t>не лёд.</a:t>
            </a:r>
            <a:br>
              <a:rPr lang="ru-RU" dirty="0"/>
            </a:br>
            <a:r>
              <a:rPr lang="ru-RU" dirty="0"/>
              <a:t>Поёт</a:t>
            </a:r>
            <a:r>
              <a:rPr lang="ru-RU" dirty="0" smtClean="0"/>
              <a:t>, но </a:t>
            </a:r>
            <a:r>
              <a:rPr lang="ru-RU" dirty="0"/>
              <a:t>не птица-</a:t>
            </a:r>
            <a:br>
              <a:rPr lang="ru-RU" dirty="0"/>
            </a:br>
            <a:r>
              <a:rPr lang="ru-RU" dirty="0"/>
              <a:t>Вот такая небылица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(Жаба)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82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Отгадать загадки, определить какой звук стоит первым, дать ему характеристику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err="1"/>
              <a:t>Жу-жу-жу-жу</a:t>
            </a:r>
            <a:r>
              <a:rPr lang="ru-RU" dirty="0"/>
              <a:t>,</a:t>
            </a:r>
          </a:p>
          <a:p>
            <a:pPr marL="68580" indent="0">
              <a:buNone/>
            </a:pPr>
            <a:r>
              <a:rPr lang="ru-RU" dirty="0"/>
              <a:t>Я на ветке сижу,</a:t>
            </a:r>
          </a:p>
          <a:p>
            <a:pPr marL="68580" indent="0">
              <a:buNone/>
            </a:pPr>
            <a:r>
              <a:rPr lang="ru-RU" dirty="0"/>
              <a:t>Я на ветке сижу,</a:t>
            </a:r>
          </a:p>
          <a:p>
            <a:pPr marL="68580" indent="0">
              <a:buNone/>
            </a:pPr>
            <a:r>
              <a:rPr lang="ru-RU" dirty="0"/>
              <a:t>И звук «ж» я твержу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(Жук)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На квадратиках доски</a:t>
            </a:r>
          </a:p>
          <a:p>
            <a:pPr marL="68580" indent="0">
              <a:buNone/>
            </a:pPr>
            <a:r>
              <a:rPr lang="ru-RU" dirty="0"/>
              <a:t>Короли свели полки.</a:t>
            </a:r>
          </a:p>
          <a:p>
            <a:pPr marL="68580" indent="0">
              <a:buNone/>
            </a:pPr>
            <a:r>
              <a:rPr lang="ru-RU" dirty="0"/>
              <a:t>Нет для боя у полков</a:t>
            </a:r>
          </a:p>
          <a:p>
            <a:pPr marL="68580" indent="0">
              <a:buNone/>
            </a:pPr>
            <a:r>
              <a:rPr lang="ru-RU" dirty="0"/>
              <a:t>Ни патронов, ни штыков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  <a:r>
              <a:rPr lang="ru-RU" dirty="0"/>
              <a:t>(Шахматы)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78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Отгадать загадки, определить какой звук стоит первым, дать ему характеристику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Голубок белый</a:t>
            </a:r>
            <a:br>
              <a:rPr lang="ru-RU" dirty="0"/>
            </a:br>
            <a:r>
              <a:rPr lang="ru-RU" dirty="0"/>
              <a:t>В избу влетел,</a:t>
            </a:r>
            <a:br>
              <a:rPr lang="ru-RU" dirty="0"/>
            </a:br>
            <a:r>
              <a:rPr lang="ru-RU" dirty="0"/>
              <a:t>Что на </a:t>
            </a:r>
            <a:r>
              <a:rPr lang="ru-RU" dirty="0" smtClean="0"/>
              <a:t>свете </a:t>
            </a:r>
            <a:r>
              <a:rPr lang="ru-RU" dirty="0"/>
              <a:t>видал,</a:t>
            </a:r>
            <a:br>
              <a:rPr lang="ru-RU" dirty="0"/>
            </a:br>
            <a:r>
              <a:rPr lang="ru-RU" dirty="0"/>
              <a:t>Всё рассказал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(Журнал)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Он чудак или невежда?</a:t>
            </a:r>
          </a:p>
          <a:p>
            <a:pPr marL="68580" indent="0">
              <a:buNone/>
            </a:pPr>
            <a:r>
              <a:rPr lang="ru-RU" dirty="0"/>
              <a:t>На любого посмотри:</a:t>
            </a:r>
          </a:p>
          <a:p>
            <a:pPr marL="68580" indent="0">
              <a:buNone/>
            </a:pPr>
            <a:r>
              <a:rPr lang="ru-RU" dirty="0"/>
              <a:t>Сверху носится одежда.</a:t>
            </a:r>
          </a:p>
          <a:p>
            <a:pPr marL="68580" indent="0">
              <a:buNone/>
            </a:pPr>
            <a:r>
              <a:rPr lang="ru-RU" dirty="0"/>
              <a:t>У него ж она внутри.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</a:t>
            </a:r>
            <a:r>
              <a:rPr lang="ru-RU" dirty="0"/>
              <a:t>Шкаф)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47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Отгадать загадки, определить какой звук стоит первым, дать ему характеристику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>Звучит труба басисто.</a:t>
            </a:r>
          </a:p>
          <a:p>
            <a:pPr marL="68580" indent="0">
              <a:buNone/>
            </a:pPr>
            <a:r>
              <a:rPr lang="ru-RU" dirty="0"/>
              <a:t>Не трогайте солиста!</a:t>
            </a:r>
          </a:p>
          <a:p>
            <a:pPr marL="68580" indent="0">
              <a:buNone/>
            </a:pPr>
            <a:r>
              <a:rPr lang="ru-RU" dirty="0"/>
              <a:t>Пускай садится на цветок</a:t>
            </a:r>
          </a:p>
          <a:p>
            <a:pPr marL="68580" indent="0">
              <a:buNone/>
            </a:pPr>
            <a:r>
              <a:rPr lang="ru-RU" dirty="0"/>
              <a:t>И пьёт в антракте сладкий сок.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(</a:t>
            </a:r>
            <a:r>
              <a:rPr lang="ru-RU" dirty="0"/>
              <a:t>Шмель)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Черен, а не ворон,</a:t>
            </a:r>
            <a:br>
              <a:rPr lang="ru-RU" dirty="0"/>
            </a:br>
            <a:r>
              <a:rPr lang="ru-RU" dirty="0"/>
              <a:t>Рогат, а не бык,</a:t>
            </a:r>
            <a:br>
              <a:rPr lang="ru-RU" dirty="0"/>
            </a:br>
            <a:r>
              <a:rPr lang="ru-RU" dirty="0"/>
              <a:t>С крыльями, а не птица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(Жук)</a:t>
            </a:r>
          </a:p>
        </p:txBody>
      </p:sp>
    </p:spTree>
    <p:extLst>
      <p:ext uri="{BB962C8B-B14F-4D97-AF65-F5344CB8AC3E}">
        <p14:creationId xmlns:p14="http://schemas.microsoft.com/office/powerpoint/2010/main" val="18109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</TotalTime>
  <Words>428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Загадки для умных ребяток</vt:lpstr>
      <vt:lpstr>Пояснительная записка  к  авторскому  медиаресурсу</vt:lpstr>
      <vt:lpstr>Отгадать загадки, определить какой звук стоит первым, дать ему характеристику</vt:lpstr>
      <vt:lpstr>Отгадать загадки, определить какой звук стоит первым, дать ему характеристику</vt:lpstr>
      <vt:lpstr>Отгадать загадки, определить какой звук стоит первым, дать ему характеристику</vt:lpstr>
      <vt:lpstr>Отгадать загадки, определить какой звук стоит первым, дать ему характеристику</vt:lpstr>
      <vt:lpstr>Отгадать загадки, определить какой звук стоит первым, дать ему характеристику</vt:lpstr>
      <vt:lpstr>Отгадать загадки, определить какой звук стоит первым, дать ему характеристику</vt:lpstr>
      <vt:lpstr>Отгадать загадки, определить какой звук стоит первым, дать ему характеристику</vt:lpstr>
      <vt:lpstr>Отгадать загадки, определить какой звук стоит первым, дать ему характеристику</vt:lpstr>
      <vt:lpstr>Используемый ресурс: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2013-09-22T13:20:51Z</dcterms:created>
  <dcterms:modified xsi:type="dcterms:W3CDTF">2013-09-22T14:41:01Z</dcterms:modified>
</cp:coreProperties>
</file>