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FE20D6-59E0-457A-B727-EF32745F2153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72FBB2-F8DD-48F7-8841-593A6762D2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s3.mm.bing.net/th?id=H.4872066008025342&amp;pid=1.7" TargetMode="External"/><Relationship Id="rId2" Type="http://schemas.openxmlformats.org/officeDocument/2006/relationships/hyperlink" Target="http://officeimg.vo.msecnd.net/en-us/images/MH90035877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s3.mm.bing.net/th?id=H.4612619935811426&amp;w=90&amp;h=135&amp;c=7&amp;rs=1&amp;pid=1.7" TargetMode="External"/><Relationship Id="rId4" Type="http://schemas.openxmlformats.org/officeDocument/2006/relationships/hyperlink" Target="http://amilka.ru/files/products/2709_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1843" y="254999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latin typeface="Cambria" pitchFamily="18" charset="0"/>
              </a:rPr>
              <a:t/>
            </a:r>
            <a:br>
              <a:rPr lang="ru-RU" sz="2200" i="1" dirty="0" smtClean="0">
                <a:latin typeface="Cambria" pitchFamily="18" charset="0"/>
              </a:rPr>
            </a:br>
            <a:r>
              <a:rPr lang="ru-RU" sz="2200" i="1" dirty="0">
                <a:latin typeface="Cambria" pitchFamily="18" charset="0"/>
              </a:rPr>
              <a:t/>
            </a:r>
            <a:br>
              <a:rPr lang="ru-RU" sz="2200" i="1" dirty="0">
                <a:latin typeface="Cambria" pitchFamily="18" charset="0"/>
              </a:rPr>
            </a:br>
            <a:r>
              <a:rPr lang="ru-RU" sz="2200" i="1" dirty="0" smtClean="0">
                <a:latin typeface="Cambria" pitchFamily="18" charset="0"/>
              </a:rPr>
              <a:t/>
            </a:r>
            <a:br>
              <a:rPr lang="ru-RU" sz="2200" i="1" dirty="0" smtClean="0">
                <a:latin typeface="Cambria" pitchFamily="18" charset="0"/>
              </a:rPr>
            </a:br>
            <a:r>
              <a:rPr lang="ru-RU" sz="2200" i="1" dirty="0">
                <a:latin typeface="Cambria" pitchFamily="18" charset="0"/>
              </a:rPr>
              <a:t/>
            </a:r>
            <a:br>
              <a:rPr lang="ru-RU" sz="2200" i="1" dirty="0">
                <a:latin typeface="Cambria" pitchFamily="18" charset="0"/>
              </a:rPr>
            </a:br>
            <a:r>
              <a:rPr lang="ru-RU" sz="2200" i="1" dirty="0" smtClean="0">
                <a:latin typeface="Cambria" pitchFamily="18" charset="0"/>
              </a:rPr>
              <a:t/>
            </a:r>
            <a:br>
              <a:rPr lang="ru-RU" sz="2200" i="1" dirty="0" smtClean="0">
                <a:latin typeface="Cambria" pitchFamily="18" charset="0"/>
              </a:rPr>
            </a:br>
            <a:r>
              <a:rPr lang="ru-RU" sz="2200" i="1" dirty="0">
                <a:latin typeface="Cambria" pitchFamily="18" charset="0"/>
              </a:rPr>
              <a:t/>
            </a:r>
            <a:br>
              <a:rPr lang="ru-RU" sz="2200" i="1" dirty="0">
                <a:latin typeface="Cambria" pitchFamily="18" charset="0"/>
              </a:rPr>
            </a:br>
            <a:r>
              <a:rPr lang="ru-RU" sz="2200" i="1" dirty="0" smtClean="0">
                <a:latin typeface="Cambria" pitchFamily="18" charset="0"/>
              </a:rPr>
              <a:t/>
            </a:r>
            <a:br>
              <a:rPr lang="ru-RU" sz="2200" i="1" dirty="0" smtClean="0">
                <a:latin typeface="Cambria" pitchFamily="18" charset="0"/>
              </a:rPr>
            </a:br>
            <a:r>
              <a:rPr lang="ru-RU" sz="2200" i="1" dirty="0">
                <a:latin typeface="Cambria" pitchFamily="18" charset="0"/>
              </a:rPr>
              <a:t/>
            </a:r>
            <a:br>
              <a:rPr lang="ru-RU" sz="2200" i="1" dirty="0">
                <a:latin typeface="Cambria" pitchFamily="18" charset="0"/>
              </a:rPr>
            </a:br>
            <a:r>
              <a:rPr lang="ru-RU" sz="2200" i="1" dirty="0" smtClean="0">
                <a:latin typeface="Cambria" pitchFamily="18" charset="0"/>
              </a:rPr>
              <a:t/>
            </a:r>
            <a:br>
              <a:rPr lang="ru-RU" sz="2200" i="1" dirty="0" smtClean="0">
                <a:latin typeface="Cambria" pitchFamily="18" charset="0"/>
              </a:rPr>
            </a:br>
            <a:r>
              <a:rPr lang="ru-RU" sz="2200" i="1" dirty="0">
                <a:latin typeface="Cambria" pitchFamily="18" charset="0"/>
              </a:rPr>
              <a:t/>
            </a:r>
            <a:br>
              <a:rPr lang="ru-RU" sz="2200" i="1" dirty="0">
                <a:latin typeface="Cambria" pitchFamily="18" charset="0"/>
              </a:rPr>
            </a:br>
            <a:r>
              <a:rPr lang="ru-RU" sz="2200" i="1" dirty="0" smtClean="0">
                <a:latin typeface="Cambria" pitchFamily="18" charset="0"/>
              </a:rPr>
              <a:t/>
            </a:r>
            <a:br>
              <a:rPr lang="ru-RU" sz="2200" i="1" dirty="0" smtClean="0">
                <a:latin typeface="Cambria" pitchFamily="18" charset="0"/>
              </a:rPr>
            </a:br>
            <a:r>
              <a:rPr lang="ru-RU" sz="2200" i="1" dirty="0" smtClean="0">
                <a:latin typeface="Cambria" pitchFamily="18" charset="0"/>
              </a:rPr>
              <a:t/>
            </a:r>
            <a:br>
              <a:rPr lang="ru-RU" sz="2200" i="1" dirty="0" smtClean="0">
                <a:latin typeface="Cambria" pitchFamily="18" charset="0"/>
              </a:rPr>
            </a:br>
            <a:r>
              <a:rPr lang="ru-RU" sz="2200" i="1" dirty="0" smtClean="0">
                <a:latin typeface="Cambria" pitchFamily="18" charset="0"/>
              </a:rPr>
              <a:t/>
            </a:r>
            <a:br>
              <a:rPr lang="ru-RU" sz="2200" i="1" dirty="0" smtClean="0">
                <a:latin typeface="Cambria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55576" y="2098016"/>
            <a:ext cx="6800800" cy="1368151"/>
          </a:xfrm>
        </p:spPr>
        <p:txBody>
          <a:bodyPr>
            <a:normAutofit fontScale="92500"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«Бабушкина игра»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20688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Всероссийский интернет-проект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"Коллективный логопедический онлайн-альбом»  участника творческой группы "ИКТ в  логопедии»    педагогического  сообщества "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Методисты.ру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бабушки,внучки,девочки,дети,женщины,лю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955">
            <a:off x="6012160" y="3429000"/>
            <a:ext cx="2735585" cy="27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444466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Деревцова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Ирина Николаевна, учитель-логопед муниципального  автономного дошкольного образовательного учреждения «Детский сад№2»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г. Межгорье  Республика Башкортостан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сентябрь 2013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12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бантики </a:t>
            </a:r>
            <a:r>
              <a:rPr lang="ru-RU" sz="4400" dirty="0" smtClean="0"/>
              <a:t>     или      </a:t>
            </a:r>
            <a:r>
              <a:rPr lang="ru-RU" sz="4400" dirty="0"/>
              <a:t>пуговицы?</a:t>
            </a:r>
          </a:p>
          <a:p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Блузку украсят</a:t>
            </a:r>
          </a:p>
        </p:txBody>
      </p:sp>
      <p:pic>
        <p:nvPicPr>
          <p:cNvPr id="10242" name="Picture 2" descr="http://ts1.mm.bing.net/th?id=H.4503772613968878&amp;pid=1.9&amp;w=300&amp;h=30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2" y="3337845"/>
            <a:ext cx="2857500" cy="27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ts1.mm.bing.net/th?id=H.4805906304337400&amp;w=150&amp;h=149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3888"/>
            <a:ext cx="2592288" cy="25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2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/>
              <a:t>полотна </a:t>
            </a:r>
            <a:r>
              <a:rPr lang="ru-RU" sz="4400" dirty="0" smtClean="0"/>
              <a:t>     или      </a:t>
            </a:r>
            <a:r>
              <a:rPr lang="ru-RU" sz="4400" dirty="0"/>
              <a:t>батиста?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Платочек будет из</a:t>
            </a:r>
          </a:p>
        </p:txBody>
      </p:sp>
      <p:pic>
        <p:nvPicPr>
          <p:cNvPr id="11266" name="Picture 2" descr="http://ts1.mm.bing.net/th?id=H.4606529695123242&amp;pid=1.9&amp;w=300&amp;h=30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s4.mm.bing.net/th?id=H.4949972396803195&amp;w=166&amp;h=155&amp;c=7&amp;rs=1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5" t="-2" r="10775" b="18751"/>
          <a:stretch/>
        </p:blipFill>
        <p:spPr bwMode="auto">
          <a:xfrm>
            <a:off x="4896000" y="3494556"/>
            <a:ext cx="3006344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63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1503" y="255500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б</a:t>
            </a:r>
            <a:r>
              <a:rPr lang="ru-RU" sz="4400" dirty="0" smtClean="0"/>
              <a:t>архата      </a:t>
            </a:r>
            <a:r>
              <a:rPr lang="ru-RU" sz="4400" dirty="0"/>
              <a:t>или </a:t>
            </a:r>
            <a:r>
              <a:rPr lang="ru-RU" sz="4400" dirty="0" smtClean="0"/>
              <a:t>    плюша</a:t>
            </a:r>
            <a:r>
              <a:rPr lang="ru-RU" sz="4400" dirty="0"/>
              <a:t>?</a:t>
            </a:r>
          </a:p>
          <a:p>
            <a:pPr marL="0" indent="0">
              <a:buNone/>
            </a:pPr>
            <a:r>
              <a:rPr lang="ru-RU" sz="4400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Жилетка будет из</a:t>
            </a:r>
          </a:p>
        </p:txBody>
      </p:sp>
      <p:pic>
        <p:nvPicPr>
          <p:cNvPr id="12290" name="Picture 2" descr="http://ts3.mm.bing.net/th?id=H.4918447361688238&amp;w=156&amp;h=151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6692"/>
            <a:ext cx="2277988" cy="22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s3.mm.bing.net/th?id=H.4920955624164130&amp;w=191&amp;h=145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53" y="3751699"/>
            <a:ext cx="2646433" cy="20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51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804389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/>
              <a:t>Выбирайте: </a:t>
            </a:r>
            <a:endParaRPr lang="ru-RU" sz="4400" dirty="0" smtClean="0"/>
          </a:p>
          <a:p>
            <a:pPr marL="0" indent="0">
              <a:buNone/>
            </a:pPr>
            <a:r>
              <a:rPr lang="ru-RU" dirty="0" smtClean="0"/>
              <a:t>боты</a:t>
            </a:r>
            <a:r>
              <a:rPr lang="ru-RU" dirty="0"/>
              <a:t>, сапоги, босоножки, башмаки, туфли, ботинки, </a:t>
            </a:r>
            <a:r>
              <a:rPr lang="ru-RU" dirty="0" smtClean="0"/>
              <a:t>сандалии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Обувь тоже выберем со звуком Б в названии</a:t>
            </a:r>
          </a:p>
        </p:txBody>
      </p:sp>
      <p:pic>
        <p:nvPicPr>
          <p:cNvPr id="13314" name="Picture 2" descr="http://ts3.mm.bing.net/th?id=H.4790715011825950&amp;w=248&amp;h=155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6" y="3694553"/>
            <a:ext cx="23622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s3.mm.bing.net/th?id=H.4640584492646890&amp;w=143&amp;h=145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28" y="3212976"/>
            <a:ext cx="223224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ts2.mm.bing.net/th?id=H.4789662779573961&amp;w=174&amp;h=149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05763"/>
            <a:ext cx="1405322" cy="12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ts4.mm.bing.net/th?id=H.4775532339921559&amp;w=104&amp;h=142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0"/>
            <a:ext cx="1422648" cy="18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ts1.mm.bing.net/th?id=H.4704635317519976&amp;w=173&amp;h=155&amp;c=7&amp;rs=1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76" y="3212976"/>
            <a:ext cx="16478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ts2.mm.bing.net/th?id=H.4508630211692329&amp;w=152&amp;h=150&amp;c=7&amp;rs=1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76" y="5052784"/>
            <a:ext cx="1447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74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Деревцова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Ирина Николаевна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МАДОУ «Детский сад№2» </a:t>
            </a: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г.Межгорье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РБ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учитель-логопед, дошкольный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Название ресурса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 «Бабушкина игра»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файла: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 PowerPoint 97—2003 (.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ppt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Краткое описание ресурса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презентация состоит из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слайдов по организации логопедической работы  по дифференциации  звуков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Б-П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Цель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задачи ресурса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активизация   способности 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дифференцировать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смешиваемые  звуки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Б-П 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 дошкольников,  активизация  фонематических процессов</a:t>
            </a:r>
            <a:b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значимость ресурса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  может быть использована  дошкольными и школьными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логопедами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все формы логопедических занятий</a:t>
            </a:r>
            <a:b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авторский материал ранее нигде не публиковался и не размещался</a:t>
            </a:r>
            <a:b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  к  авторскому  </a:t>
            </a:r>
            <a:r>
              <a:rPr lang="ru-RU" sz="36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медиаресурсу</a:t>
            </a:r>
            <a:r>
              <a:rPr lang="ru-RU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03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7408333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Берет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Бабушка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officeimg.vo.msecnd.net/en-us/images/MH900358779.jpg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Подарок </a:t>
            </a:r>
            <a:r>
              <a:rPr lang="en-US" sz="1400" dirty="0"/>
              <a:t>http://officeimg.vo.msecnd.net/en-us/images/MH900439783.jpg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Платье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ts3.mm.bing.net/th?id=H.4872066008025342&amp;pid=1.7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Юбка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amilka.ru/files/products/2709_0.jpg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блузка</a:t>
            </a:r>
            <a:r>
              <a:rPr lang="en-US" sz="1400" dirty="0"/>
              <a:t>http://</a:t>
            </a:r>
            <a:r>
              <a:rPr lang="en-US" sz="1400" dirty="0" smtClean="0"/>
              <a:t>ts1.mm.bing.net/th?id=H.4760658840716060&amp;w=173&amp;h=155&amp;c=7&amp;rs=1&amp;pid=1.7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Шуба:</a:t>
            </a:r>
            <a:r>
              <a:rPr lang="en-US" sz="1400" dirty="0" smtClean="0"/>
              <a:t>http</a:t>
            </a:r>
            <a:r>
              <a:rPr lang="en-US" sz="1400" dirty="0"/>
              <a:t>://ts1.mm.bing.net/th?id=H.4936533421130224&amp;w=159&amp;h=153&amp;c=7&amp;rs=1&amp;pid=1.7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Пальто:</a:t>
            </a:r>
            <a:r>
              <a:rPr lang="en-US" sz="1400" dirty="0"/>
              <a:t>http://ts3.mm.bing.net/th?id=H.4864373738047390&amp;w=159&amp;h=150&amp;c=7&amp;rs=1&amp;pid=1.7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Шляпа: </a:t>
            </a:r>
            <a:r>
              <a:rPr lang="en-US" sz="1400" dirty="0"/>
              <a:t>http://ts1.mm.bing.net/th?id=H.4974865993435604&amp;w=123&amp;h=140&amp;c=7&amp;rs=1&amp;pid=1.7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Тюрбан:</a:t>
            </a:r>
            <a:r>
              <a:rPr lang="en-US" sz="1400" dirty="0"/>
              <a:t>http://ts4.mm.bing.net/th?id=H.4973315524266243&amp;w=115&amp;h=147&amp;c=7&amp;rs=1&amp;pid=1.7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Платок:</a:t>
            </a:r>
            <a:r>
              <a:rPr lang="en-US" sz="1400" dirty="0"/>
              <a:t>http://</a:t>
            </a:r>
            <a:r>
              <a:rPr lang="en-US" sz="1400" dirty="0" smtClean="0"/>
              <a:t>ts4.mm.bing.net/th?id=H.4752549965531031&amp;w=151&amp;h=149&amp;c=7&amp;rs=1&amp;pid=1.7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Бусы:</a:t>
            </a:r>
            <a:r>
              <a:rPr lang="en-US" sz="1400" dirty="0"/>
              <a:t>http://ts3.mm.bing.net/th?id=H.4612619935811426&amp;w=90&amp;h=135&amp;c=7&amp;rs=1&amp;pid=1.7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Цепочка:</a:t>
            </a:r>
            <a:r>
              <a:rPr lang="en-US" sz="1400" dirty="0" smtClean="0">
                <a:hlinkClick r:id="rId5"/>
              </a:rPr>
              <a:t>http://ts3.mm.bing.net/th?id=H.4612619935811426&amp;w=90&amp;h=135&amp;c=7&amp;rs=1&amp;pid=1.7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ru-RU" dirty="0" smtClean="0"/>
              <a:t>Используемый ресурс: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987366"/>
            <a:ext cx="435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</a:t>
            </a:r>
            <a:r>
              <a:rPr lang="en-US" dirty="0"/>
              <a:t>://varushka.ucoz.ru/_pu/0/64135718.jpg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Вам бабушка прислала</a:t>
            </a:r>
          </a:p>
          <a:p>
            <a:pPr marL="0" indent="0">
              <a:buNone/>
            </a:pPr>
            <a:r>
              <a:rPr lang="ru-RU" dirty="0"/>
              <a:t>На наряды сто рублей</a:t>
            </a:r>
          </a:p>
          <a:p>
            <a:pPr marL="0" indent="0">
              <a:buNone/>
            </a:pPr>
            <a:r>
              <a:rPr lang="ru-RU" dirty="0"/>
              <a:t>Что хотите покупайте, </a:t>
            </a:r>
          </a:p>
          <a:p>
            <a:pPr marL="0" indent="0">
              <a:buNone/>
            </a:pPr>
            <a:r>
              <a:rPr lang="ru-RU" dirty="0"/>
              <a:t>Но наряды выбирайте</a:t>
            </a:r>
          </a:p>
          <a:p>
            <a:pPr marL="0" indent="0">
              <a:buNone/>
            </a:pPr>
            <a:r>
              <a:rPr lang="ru-RU" dirty="0"/>
              <a:t>Лишь со звуком Б в названии...</a:t>
            </a:r>
          </a:p>
          <a:p>
            <a:pPr marL="0" indent="0">
              <a:buNone/>
            </a:pPr>
            <a:r>
              <a:rPr lang="ru-RU" dirty="0"/>
              <a:t>Приготовились. Внимание!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Дифференциация звуков Б-П</a:t>
            </a:r>
            <a:endParaRPr lang="ru-RU" dirty="0"/>
          </a:p>
        </p:txBody>
      </p:sp>
      <p:pic>
        <p:nvPicPr>
          <p:cNvPr id="2050" name="Picture 2" descr="Подарок в фиолетовой упаковке со снежинками, с розовой лентой и бан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88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/>
              <a:t>Вы </a:t>
            </a:r>
            <a:r>
              <a:rPr lang="ru-RU" sz="4400" dirty="0" smtClean="0"/>
              <a:t>наденете </a:t>
            </a:r>
            <a:r>
              <a:rPr lang="ru-RU" sz="3600" dirty="0" smtClean="0"/>
              <a:t>                      </a:t>
            </a:r>
          </a:p>
          <a:p>
            <a:pPr marL="0" indent="0" algn="ctr">
              <a:buNone/>
            </a:pPr>
            <a:r>
              <a:rPr lang="ru-RU" sz="3200" dirty="0" smtClean="0"/>
              <a:t> юбочку </a:t>
            </a:r>
            <a:r>
              <a:rPr lang="ru-RU" sz="3200" dirty="0"/>
              <a:t>с </a:t>
            </a:r>
            <a:r>
              <a:rPr lang="ru-RU" sz="3200" dirty="0" smtClean="0"/>
              <a:t>блузкой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или платье</a:t>
            </a:r>
            <a:r>
              <a:rPr lang="ru-RU" sz="3200" dirty="0" smtClean="0"/>
              <a:t>?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Отвечать </a:t>
            </a:r>
            <a:r>
              <a:rPr lang="ru-RU" dirty="0"/>
              <a:t>нужно полными </a:t>
            </a:r>
            <a:r>
              <a:rPr lang="ru-RU" dirty="0" smtClean="0"/>
              <a:t>предложениями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ts3.mm.bing.net/th?id=H.4872066008025342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425452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milka.ru/files/products/2709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65" y="3573016"/>
            <a:ext cx="2544359" cy="30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id=H.4760658840716060&amp;w=173&amp;h=155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195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60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шубу     или      </a:t>
            </a:r>
            <a:r>
              <a:rPr lang="ru-RU" sz="4400" dirty="0"/>
              <a:t>пальто?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 </a:t>
            </a:r>
            <a:r>
              <a:rPr lang="ru-RU" dirty="0" smtClean="0"/>
              <a:t>выберете</a:t>
            </a:r>
            <a:endParaRPr lang="ru-RU" dirty="0"/>
          </a:p>
        </p:txBody>
      </p:sp>
      <p:pic>
        <p:nvPicPr>
          <p:cNvPr id="4098" name="Picture 2" descr="http://www.kpoxa-shop.ru/products_pictures/shybka_detskaya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322340" cy="33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3.mm.bing.net/th?id=H.4864373738047390&amp;w=153&amp;h=150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12368"/>
            <a:ext cx="30963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91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68512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берет </a:t>
            </a:r>
            <a:r>
              <a:rPr lang="ru-RU" sz="3600" dirty="0" smtClean="0"/>
              <a:t>                или        </a:t>
            </a:r>
            <a:r>
              <a:rPr lang="ru-RU" sz="3600" dirty="0"/>
              <a:t>шляпа?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голове </a:t>
            </a:r>
            <a:r>
              <a:rPr lang="ru-RU" dirty="0" smtClean="0"/>
              <a:t>будет</a:t>
            </a:r>
            <a:endParaRPr lang="ru-RU" dirty="0"/>
          </a:p>
        </p:txBody>
      </p:sp>
      <p:pic>
        <p:nvPicPr>
          <p:cNvPr id="5124" name="Picture 4" descr="http://zuska.org/wp-content/uploads/2012/07/5612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935123" cy="30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1.mm.bing.net/th?id=H.4819285173274748&amp;w=100&amp;h=144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84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тюрбан </a:t>
            </a:r>
            <a:r>
              <a:rPr lang="ru-RU" sz="4000" dirty="0" smtClean="0"/>
              <a:t>             или       платок</a:t>
            </a:r>
            <a:r>
              <a:rPr lang="ru-RU" sz="4000" dirty="0"/>
              <a:t>?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А, может быть, </a:t>
            </a:r>
          </a:p>
        </p:txBody>
      </p:sp>
      <p:pic>
        <p:nvPicPr>
          <p:cNvPr id="6146" name="Picture 2" descr="http://ts1.mm.bing.net/th?id=H.4973315524266243&amp;pid=1.9&amp;w=300&amp;h=300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0551"/>
          <a:stretch/>
        </p:blipFill>
        <p:spPr bwMode="auto">
          <a:xfrm>
            <a:off x="827584" y="3284984"/>
            <a:ext cx="2238375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4.mm.bing.net/th?id=H.4752549965531031&amp;w=151&amp;h=149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2736304" cy="19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33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бусы        или           цепочку</a:t>
            </a:r>
            <a:r>
              <a:rPr lang="ru-RU" sz="4400" dirty="0"/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шею </a:t>
            </a:r>
            <a:r>
              <a:rPr lang="ru-RU" dirty="0" smtClean="0"/>
              <a:t>наденете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://clasno.com.ua/img/p/full/247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17378"/>
            <a:ext cx="34563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nimal.ru/i/upload/126815833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04624"/>
            <a:ext cx="363817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08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бахрома </a:t>
            </a:r>
            <a:r>
              <a:rPr lang="ru-RU" sz="4400" dirty="0" smtClean="0"/>
              <a:t>     или      петельки</a:t>
            </a:r>
            <a:r>
              <a:rPr lang="ru-RU" sz="4400" dirty="0"/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юбочке </a:t>
            </a:r>
            <a:r>
              <a:rPr lang="ru-RU" dirty="0" smtClean="0"/>
              <a:t>будет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 descr="http://textiletop.ru/tovaryimg/Blowup121371729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87944"/>
            <a:ext cx="4176464" cy="316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1.bp.blogspot.com/_yDOm6PICVIU/TB-oaRemxkI/AAAAAAAAAsk/peLJBJJVSgc/s1600/P502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258"/>
          <a:stretch/>
        </p:blipFill>
        <p:spPr bwMode="auto">
          <a:xfrm>
            <a:off x="5482239" y="3387944"/>
            <a:ext cx="3096344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67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брошь </a:t>
            </a:r>
            <a:r>
              <a:rPr lang="ru-RU" sz="4400" dirty="0" smtClean="0"/>
              <a:t>     или      клипсы</a:t>
            </a:r>
            <a:r>
              <a:rPr lang="ru-RU" sz="4400" dirty="0"/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вы выберете</a:t>
            </a:r>
          </a:p>
        </p:txBody>
      </p:sp>
      <p:pic>
        <p:nvPicPr>
          <p:cNvPr id="9218" name="Picture 2" descr="http://london74.ru/upload/iblock/8ff/008-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6478"/>
            <a:ext cx="2458262" cy="26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1.mm.bing.net/th?id=H.4717434296601388&amp;w=171&amp;h=155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16478"/>
            <a:ext cx="3168352" cy="29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42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243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            </vt:lpstr>
      <vt:lpstr>Дифференциация звуков Б-П</vt:lpstr>
      <vt:lpstr>Отвечать нужно полными предложениями </vt:lpstr>
      <vt:lpstr>Вы выберете</vt:lpstr>
      <vt:lpstr>На голове будет</vt:lpstr>
      <vt:lpstr>А, может быть, </vt:lpstr>
      <vt:lpstr>На шею наденете </vt:lpstr>
      <vt:lpstr>На юбочке будет </vt:lpstr>
      <vt:lpstr>Что вы выберете</vt:lpstr>
      <vt:lpstr>Блузку украсят</vt:lpstr>
      <vt:lpstr>Платочек будет из</vt:lpstr>
      <vt:lpstr>Жилетка будет из</vt:lpstr>
      <vt:lpstr>Обувь тоже выберем со звуком Б в названии</vt:lpstr>
      <vt:lpstr> Пояснительная записка  к  авторскому  медиаресурсу </vt:lpstr>
      <vt:lpstr>Используемый ресурс: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dc:creator>1</dc:creator>
  <cp:lastModifiedBy>1</cp:lastModifiedBy>
  <cp:revision>18</cp:revision>
  <dcterms:created xsi:type="dcterms:W3CDTF">2013-09-16T13:42:38Z</dcterms:created>
  <dcterms:modified xsi:type="dcterms:W3CDTF">2013-09-17T09:11:46Z</dcterms:modified>
</cp:coreProperties>
</file>