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59" r:id="rId3"/>
    <p:sldId id="286" r:id="rId4"/>
    <p:sldId id="285" r:id="rId5"/>
    <p:sldId id="287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0000C0"/>
    <a:srgbClr val="0000FF"/>
    <a:srgbClr val="00325C"/>
    <a:srgbClr val="000000"/>
    <a:srgbClr val="005024"/>
    <a:srgbClr val="1D330B"/>
    <a:srgbClr val="005426"/>
    <a:srgbClr val="355B15"/>
    <a:srgbClr val="573A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703" autoAdjust="0"/>
  </p:normalViewPr>
  <p:slideViewPr>
    <p:cSldViewPr>
      <p:cViewPr varScale="1">
        <p:scale>
          <a:sx n="88" d="100"/>
          <a:sy n="88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42379-497A-4270-AF1B-19B98E7926B2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B6E1-3351-4C71-AD99-BEA7CF6DC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slide" Target="slide3.xml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-ppt.3dn.ru/index/kartinki_solnyshki/0-43" TargetMode="External"/><Relationship Id="rId3" Type="http://schemas.openxmlformats.org/officeDocument/2006/relationships/hyperlink" Target="http://www.lenagold.ru/fon/clipart/d/der.html" TargetMode="External"/><Relationship Id="rId7" Type="http://schemas.openxmlformats.org/officeDocument/2006/relationships/hyperlink" Target="http://dutsadok.com.ua/publ/ljudi/rybak_malchik_lovit_rybu/1-1-0-182" TargetMode="External"/><Relationship Id="rId2" Type="http://schemas.openxmlformats.org/officeDocument/2006/relationships/hyperlink" Target="http://www.lenagold.ru/fon/clipart/d/der7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enagold.ru/fon/clipart/r/ryb5.html" TargetMode="External"/><Relationship Id="rId11" Type="http://schemas.openxmlformats.org/officeDocument/2006/relationships/hyperlink" Target="http://www.zooclub.ru/voice/" TargetMode="External"/><Relationship Id="rId5" Type="http://schemas.openxmlformats.org/officeDocument/2006/relationships/hyperlink" Target="http://www.coollady.ru/puc/5/001/CL-08.jpg" TargetMode="External"/><Relationship Id="rId10" Type="http://schemas.openxmlformats.org/officeDocument/2006/relationships/hyperlink" Target="http://smartfon7610.narod.ru/melodi3.html" TargetMode="External"/><Relationship Id="rId4" Type="http://schemas.openxmlformats.org/officeDocument/2006/relationships/hyperlink" Target="http://www.lenagold.ru/fon/clipart/l/lagu3.html" TargetMode="External"/><Relationship Id="rId9" Type="http://schemas.openxmlformats.org/officeDocument/2006/relationships/hyperlink" Target="http://www.lenagold.ru/fon/clipart/s/soln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 descr="имм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2141">
            <a:off x="5300234" y="5186659"/>
            <a:ext cx="1377856" cy="481209"/>
          </a:xfrm>
          <a:prstGeom prst="rect">
            <a:avLst/>
          </a:prstGeom>
        </p:spPr>
      </p:pic>
      <p:grpSp>
        <p:nvGrpSpPr>
          <p:cNvPr id="90" name="Группа 89"/>
          <p:cNvGrpSpPr/>
          <p:nvPr/>
        </p:nvGrpSpPr>
        <p:grpSpPr>
          <a:xfrm>
            <a:off x="2285984" y="2571744"/>
            <a:ext cx="3148987" cy="3286148"/>
            <a:chOff x="2643174" y="3429000"/>
            <a:chExt cx="2577483" cy="2801599"/>
          </a:xfrm>
        </p:grpSpPr>
        <p:pic>
          <p:nvPicPr>
            <p:cNvPr id="85" name="Picture 4" descr="F:\школа 31.10.11\школа база\все презентации\разработка през\разработка през и новое\рыбак\8289554bb56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643174" y="3429000"/>
              <a:ext cx="2577483" cy="2801599"/>
            </a:xfrm>
            <a:prstGeom prst="rect">
              <a:avLst/>
            </a:prstGeom>
            <a:noFill/>
          </p:spPr>
        </p:pic>
        <p:sp>
          <p:nvSpPr>
            <p:cNvPr id="89" name="Прямоугольник 88"/>
            <p:cNvSpPr/>
            <p:nvPr/>
          </p:nvSpPr>
          <p:spPr>
            <a:xfrm>
              <a:off x="4286248" y="4214818"/>
              <a:ext cx="928694" cy="35719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0" y="5929330"/>
            <a:ext cx="9001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i="1" dirty="0" smtClean="0">
                <a:solidFill>
                  <a:srgbClr val="0000B4"/>
                </a:solidFill>
                <a:latin typeface="Cambria" pitchFamily="18" charset="0"/>
              </a:rPr>
              <a:t>Автор: учитель – логопед </a:t>
            </a:r>
          </a:p>
          <a:p>
            <a:pPr algn="ctr"/>
            <a:r>
              <a:rPr lang="ru-RU" sz="1600" b="1" i="1" dirty="0" smtClean="0">
                <a:solidFill>
                  <a:srgbClr val="0000B4"/>
                </a:solidFill>
                <a:latin typeface="Cambria" pitchFamily="18" charset="0"/>
              </a:rPr>
              <a:t>Азарина Елена Леонидовна</a:t>
            </a:r>
            <a:endParaRPr lang="ru-RU" sz="1600" b="1" i="1" dirty="0">
              <a:solidFill>
                <a:srgbClr val="0000B4"/>
              </a:solidFill>
              <a:latin typeface="Cambria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2910" y="64291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B4"/>
                </a:solidFill>
                <a:latin typeface="Cambria" pitchFamily="18" charset="0"/>
              </a:rPr>
              <a:t>Звуки </a:t>
            </a:r>
            <a:r>
              <a:rPr lang="ru-RU" sz="3600" b="1" dirty="0" err="1" smtClean="0">
                <a:solidFill>
                  <a:srgbClr val="0000B4"/>
                </a:solidFill>
                <a:latin typeface="Cambria" pitchFamily="18" charset="0"/>
              </a:rPr>
              <a:t>б-п</a:t>
            </a:r>
            <a:endParaRPr lang="ru-RU" sz="3600" b="1" dirty="0">
              <a:solidFill>
                <a:srgbClr val="0000B4"/>
              </a:solidFill>
              <a:latin typeface="Cambria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5786" y="150017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B4"/>
                </a:solidFill>
                <a:latin typeface="Cambria" pitchFamily="18" charset="0"/>
              </a:rPr>
              <a:t>ИГРА «РЫБАЛКА»</a:t>
            </a:r>
            <a:endParaRPr lang="ru-RU" sz="3600" b="1" dirty="0">
              <a:solidFill>
                <a:srgbClr val="0000B4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школа 31.10.11\школа база\все презентации\разработка през\разработка през и новое\Новая папка (2)\CL-08.jpg"/>
          <p:cNvPicPr>
            <a:picLocks noChangeAspect="1" noChangeArrowheads="1"/>
          </p:cNvPicPr>
          <p:nvPr/>
        </p:nvPicPr>
        <p:blipFill>
          <a:blip r:embed="rId4" cstate="print"/>
          <a:srcRect l="1845" r="14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F:\школа 31.10.11\школа база\все презентации\разработка през\разработка през и новое\рыбак\8289554bb5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14414" y="1571612"/>
            <a:ext cx="2577483" cy="2801599"/>
          </a:xfrm>
          <a:prstGeom prst="rect">
            <a:avLst/>
          </a:prstGeom>
          <a:noFill/>
        </p:spPr>
      </p:pic>
      <p:pic>
        <p:nvPicPr>
          <p:cNvPr id="17413" name="Picture 5" descr="F:\школа 31.10.11\школа база\все рисунки\рисунки мои 2\времена года\78024.png"/>
          <p:cNvPicPr>
            <a:picLocks noChangeAspect="1" noChangeArrowheads="1"/>
          </p:cNvPicPr>
          <p:nvPr/>
        </p:nvPicPr>
        <p:blipFill>
          <a:blip r:embed="rId6" cstate="print"/>
          <a:srcRect b="9197"/>
          <a:stretch>
            <a:fillRect/>
          </a:stretch>
        </p:blipFill>
        <p:spPr bwMode="auto">
          <a:xfrm>
            <a:off x="3000364" y="2071678"/>
            <a:ext cx="785818" cy="587406"/>
          </a:xfrm>
          <a:prstGeom prst="rect">
            <a:avLst/>
          </a:prstGeom>
          <a:noFill/>
        </p:spPr>
      </p:pic>
      <p:pic>
        <p:nvPicPr>
          <p:cNvPr id="14" name="Picture 5" descr="F:\школа 31.10.11\школа база\все рисунки\рисунки мои 2\времена года\78024.png"/>
          <p:cNvPicPr>
            <a:picLocks noChangeAspect="1" noChangeArrowheads="1"/>
          </p:cNvPicPr>
          <p:nvPr/>
        </p:nvPicPr>
        <p:blipFill>
          <a:blip r:embed="rId7" cstate="print"/>
          <a:srcRect b="9197"/>
          <a:stretch>
            <a:fillRect/>
          </a:stretch>
        </p:blipFill>
        <p:spPr bwMode="auto">
          <a:xfrm>
            <a:off x="2786050" y="2214554"/>
            <a:ext cx="714380" cy="528471"/>
          </a:xfrm>
          <a:prstGeom prst="rect">
            <a:avLst/>
          </a:prstGeom>
          <a:noFill/>
        </p:spPr>
      </p:pic>
      <p:pic>
        <p:nvPicPr>
          <p:cNvPr id="10" name="Рисунок 9" descr="иим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5429264"/>
            <a:ext cx="928694" cy="104605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001024" y="3571876"/>
            <a:ext cx="857256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им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143900" y="4429132"/>
            <a:ext cx="619129" cy="597747"/>
          </a:xfrm>
          <a:prstGeom prst="rect">
            <a:avLst/>
          </a:prstGeom>
        </p:spPr>
      </p:pic>
      <p:pic>
        <p:nvPicPr>
          <p:cNvPr id="12" name="Рисунок 11" descr="иим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143900" y="3714752"/>
            <a:ext cx="619129" cy="597747"/>
          </a:xfrm>
          <a:prstGeom prst="rect">
            <a:avLst/>
          </a:prstGeom>
        </p:spPr>
      </p:pic>
      <p:pic>
        <p:nvPicPr>
          <p:cNvPr id="37" name="Рисунок 36" descr="укоооо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596" y="3000372"/>
            <a:ext cx="1051935" cy="1749908"/>
          </a:xfrm>
          <a:prstGeom prst="rect">
            <a:avLst/>
          </a:prstGeom>
        </p:spPr>
      </p:pic>
      <p:pic>
        <p:nvPicPr>
          <p:cNvPr id="36" name="Рисунок 35" descr="иммм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8275">
            <a:off x="791818" y="3375670"/>
            <a:ext cx="1145715" cy="381014"/>
          </a:xfrm>
          <a:prstGeom prst="rect">
            <a:avLst/>
          </a:prstGeom>
        </p:spPr>
      </p:pic>
      <p:pic>
        <p:nvPicPr>
          <p:cNvPr id="35" name="Рисунок 34" descr="иммм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7364934">
            <a:off x="476934" y="3248121"/>
            <a:ext cx="1249543" cy="381014"/>
          </a:xfrm>
          <a:prstGeom prst="rect">
            <a:avLst/>
          </a:prstGeom>
        </p:spPr>
      </p:pic>
      <p:pic>
        <p:nvPicPr>
          <p:cNvPr id="34" name="Рисунок 33" descr="иммм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904228" flipV="1">
            <a:off x="189833" y="3165706"/>
            <a:ext cx="1280420" cy="408626"/>
          </a:xfrm>
          <a:prstGeom prst="rect">
            <a:avLst/>
          </a:prstGeom>
        </p:spPr>
      </p:pic>
      <p:pic>
        <p:nvPicPr>
          <p:cNvPr id="33" name="Рисунок 32" descr="иммм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3501464">
            <a:off x="-45869" y="3310018"/>
            <a:ext cx="1235980" cy="382588"/>
          </a:xfrm>
          <a:prstGeom prst="rect">
            <a:avLst/>
          </a:prstGeom>
        </p:spPr>
      </p:pic>
      <p:pic>
        <p:nvPicPr>
          <p:cNvPr id="55" name="Рисунок 54" descr="иммм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1382141">
            <a:off x="371012" y="3543584"/>
            <a:ext cx="1377856" cy="481209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286116" y="7000900"/>
            <a:ext cx="3857652" cy="1631279"/>
            <a:chOff x="2714612" y="2428868"/>
            <a:chExt cx="3857652" cy="1631279"/>
          </a:xfrm>
        </p:grpSpPr>
        <p:pic>
          <p:nvPicPr>
            <p:cNvPr id="43" name="Рисунок 42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2714612" y="2428868"/>
              <a:ext cx="3857652" cy="163127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214678" y="2928934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.АРАБАН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Стрелка вниз 49"/>
          <p:cNvSpPr/>
          <p:nvPr/>
        </p:nvSpPr>
        <p:spPr>
          <a:xfrm rot="3637063">
            <a:off x="3922185" y="3170583"/>
            <a:ext cx="351907" cy="840631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500826" y="7000900"/>
            <a:ext cx="3857652" cy="1631279"/>
            <a:chOff x="3786182" y="428604"/>
            <a:chExt cx="3857652" cy="1631279"/>
          </a:xfrm>
        </p:grpSpPr>
        <p:pic>
          <p:nvPicPr>
            <p:cNvPr id="30" name="Рисунок 29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3786182" y="428604"/>
              <a:ext cx="3857652" cy="163127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286248" y="928670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. АНАН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215074" y="8501098"/>
            <a:ext cx="3857652" cy="1631279"/>
            <a:chOff x="1142976" y="4357694"/>
            <a:chExt cx="3857652" cy="1631279"/>
          </a:xfrm>
        </p:grpSpPr>
        <p:pic>
          <p:nvPicPr>
            <p:cNvPr id="38" name="Рисунок 37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1142976" y="4357694"/>
              <a:ext cx="3857652" cy="163127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643042" y="4857760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РУ . АШКА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000364" y="8501098"/>
            <a:ext cx="3857652" cy="1631279"/>
            <a:chOff x="4429124" y="2428868"/>
            <a:chExt cx="3857652" cy="1631279"/>
          </a:xfrm>
        </p:grpSpPr>
        <p:pic>
          <p:nvPicPr>
            <p:cNvPr id="41" name="Рисунок 40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4429124" y="2428868"/>
              <a:ext cx="3857652" cy="163127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929190" y="2928934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. АРТА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-214346" y="7000900"/>
            <a:ext cx="3857652" cy="1631279"/>
            <a:chOff x="1071538" y="857232"/>
            <a:chExt cx="3857652" cy="1631279"/>
          </a:xfrm>
        </p:grpSpPr>
        <p:pic>
          <p:nvPicPr>
            <p:cNvPr id="51" name="Рисунок 50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1071538" y="857232"/>
              <a:ext cx="3857652" cy="163127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71604" y="1357298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РЫ . АК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-357222" y="8429660"/>
            <a:ext cx="3857652" cy="1631279"/>
            <a:chOff x="285720" y="3429000"/>
            <a:chExt cx="3857652" cy="1631279"/>
          </a:xfrm>
        </p:grpSpPr>
        <p:pic>
          <p:nvPicPr>
            <p:cNvPr id="47" name="Рисунок 46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285720" y="3429000"/>
              <a:ext cx="3857652" cy="163127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85786" y="3929066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РА . ОТА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9001156" y="5500702"/>
            <a:ext cx="3857652" cy="1631279"/>
            <a:chOff x="2455416" y="2986056"/>
            <a:chExt cx="3857652" cy="1631279"/>
          </a:xfrm>
        </p:grpSpPr>
        <p:pic>
          <p:nvPicPr>
            <p:cNvPr id="54" name="Рисунок 53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2455416" y="2986056"/>
              <a:ext cx="3857652" cy="163127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928926" y="3429000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КА . УСТА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000232" y="142852"/>
            <a:ext cx="4998589" cy="1335283"/>
            <a:chOff x="1500166" y="2857495"/>
            <a:chExt cx="4857784" cy="1214447"/>
          </a:xfrm>
        </p:grpSpPr>
        <p:sp>
          <p:nvSpPr>
            <p:cNvPr id="62" name="Облако 61"/>
            <p:cNvSpPr/>
            <p:nvPr/>
          </p:nvSpPr>
          <p:spPr>
            <a:xfrm>
              <a:off x="1500166" y="2857496"/>
              <a:ext cx="4857784" cy="1214446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39017" y="2857495"/>
              <a:ext cx="4572033" cy="1035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Кликни мышкой на поплавок.</a:t>
              </a:r>
              <a:r>
                <a:rPr lang="ru-RU" sz="2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«Лови» рыбу со словами, в которых пропущена буква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.  </a:t>
              </a:r>
            </a:p>
          </p:txBody>
        </p:sp>
      </p:grpSp>
      <p:pic>
        <p:nvPicPr>
          <p:cNvPr id="59" name="Рисунок 58" descr="таааа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86578" y="6335549"/>
            <a:ext cx="1785041" cy="522451"/>
          </a:xfrm>
          <a:prstGeom prst="rect">
            <a:avLst/>
          </a:prstGeom>
        </p:spPr>
      </p:pic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8786810" y="6500810"/>
            <a:ext cx="357190" cy="35719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19 -0.05162 C 0.13959 -0.06296 0.13716 -0.06689 0.12865 -0.07384 C 0.12379 -0.0831 0.11597 -0.08842 0.10799 -0.09398 C 0.1 -0.10833 0.08872 -0.12129 0.08299 -0.13657 C 0.075 -0.15717 0.06806 -0.18032 0.06372 -0.20254 C 0.06077 -0.21782 0.05955 -0.23333 0.05625 -0.24837 C 0.05573 -0.26296 0.05556 -0.27754 0.05469 -0.29236 C 0.05452 -0.29513 0.05365 -0.29814 0.0533 -0.30092 C 0.05191 -0.32708 0.05295 -0.36689 0.03854 -0.3905 C 0.03559 -0.40023 0.03091 -0.40925 0.02222 -0.41273 C 0.01858 -0.41875 0.02084 -0.41689 0.01632 -0.41921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3 0.03473 C 0.06823 0.02084 0.04879 0.01528 0.03525 0.00926 C 0.02917 0.00348 0.02171 0.00579 0.01511 0.00139 C 0.00468 -0.00578 -0.00572 -0.01458 -0.01702 -0.01921 C -0.02013 -0.02546 -0.02881 -0.0324 -0.03368 -0.0368 C -0.04409 -0.04629 -0.05347 -0.05995 -0.06579 -0.06365 C -0.07535 -0.07222 -0.0856 -0.07476 -0.09687 -0.07638 C -0.10955 -0.08055 -0.10313 -0.07916 -0.1158 -0.08125 C -0.12292 -0.08449 -0.12987 -0.08495 -0.13733 -0.08587 C -0.15174 -0.09074 -0.16685 -0.09282 -0.18143 -0.09699 C -0.19011 -0.10509 -0.179 -0.0956 -0.18976 -0.10185 C -0.19098 -0.10254 -0.19202 -0.10439 -0.19323 -0.10509 C -0.19549 -0.10648 -0.20035 -0.1081 -0.20035 -0.10787 C -0.20157 -0.10925 -0.20278 -0.11041 -0.204 -0.11134 C -0.20556 -0.1125 -0.20712 -0.11342 -0.20869 -0.11458 C -0.21164 -0.11712 -0.21702 -0.12245 -0.21702 -0.12222 C -0.22014 -0.12847 -0.22518 -0.13495 -0.22778 -0.14143 C -0.23108 -0.14953 -0.23299 -0.1574 -0.23612 -0.16527 C -0.23646 -0.16851 -0.23681 -0.17175 -0.23733 -0.17476 C -0.23803 -0.178 -0.23976 -0.18449 -0.23976 -0.18425 C -0.24393 -0.23541 -0.23872 -0.2868 -0.2481 -0.3368 C -0.24914 -0.35023 -0.25 -0.35972 -0.254 -0.37175 C -0.25521 -0.37523 -0.25504 -0.37939 -0.25643 -0.38287 C -0.2573 -0.38472 -0.25886 -0.38587 -0.2599 -0.3875 C -0.26164 -0.3905 -0.26233 -0.3949 -0.26476 -0.39699 C -0.26719 -0.39907 -0.26945 -0.40138 -0.27188 -0.40347 C -0.2731 -0.40462 -0.27535 -0.40671 -0.27535 -0.40648 C -0.2783 -0.41805 -0.29237 -0.41921 -0.30035 -0.41921 " pathEditMode="relative" rAng="0" ptsTypes="fffffffffffffffffffffffffff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-0.0213 C 0.05243 -0.03866 0.05069 -0.05509 0.04792 -0.07199 C 0.04861 -0.09005 0.04792 -0.1132 0.05625 -0.12917 C 0.05781 -0.13773 0.05729 -0.13519 0.05972 -0.14514 C 0.06007 -0.14676 0.06094 -0.14977 0.06094 -0.14954 C 0.06163 -0.15509 0.06337 -0.16042 0.06337 -0.16574 C 0.06337 -0.17755 0.06146 -0.19977 0.05139 -0.20371 C 0.04514 -0.20949 0.03872 -0.21273 0.03125 -0.21482 C 0.02465 -0.21921 0.00972 -0.2213 0.00972 -0.22107 C 0.00538 -0.22338 0.00087 -0.22361 -0.0033 -0.22593 C -0.01024 -0.22986 -0.01736 -0.23496 -0.02483 -0.23704 C -0.03038 -0.24097 -0.03646 -0.24468 -0.04253 -0.24676 C -0.05122 -0.25509 -0.06319 -0.26621 -0.07361 -0.26898 C -0.08108 -0.27477 -0.08767 -0.28079 -0.09618 -0.2831 C -0.10312 -0.29236 -0.11562 -0.29306 -0.12483 -0.29746 C -0.13142 -0.30046 -0.13819 -0.30648 -0.14497 -0.30857 C -0.15208 -0.31088 -0.15937 -0.31111 -0.16649 -0.31343 C -0.17135 -0.31829 -0.17743 -0.32199 -0.18316 -0.32454 C -0.18594 -0.32709 -0.18819 -0.33102 -0.19149 -0.33241 C -0.19809 -0.33542 -0.20486 -0.33912 -0.21042 -0.34514 C -0.21476 -0.35 -0.2224 -0.36088 -0.2224 -0.36065 C -0.22448 -0.36898 -0.22656 -0.37408 -0.22951 -0.38148 C -0.23142 -0.39144 -0.23472 -0.40023 -0.23663 -0.41019 C -0.23698 -0.43866 -0.23229 -0.48009 -0.24028 -0.51181 C -0.24219 -0.5331 -0.24358 -0.55834 -0.24983 -0.57847 C -0.25174 -0.58472 -0.25486 -0.59121 -0.25694 -0.59746 C -0.25955 -0.60533 -0.2599 -0.61065 -0.26528 -0.61644 C -0.27292 -0.625 -0.28646 -0.62755 -0.29618 -0.62755 " pathEditMode="relative" rAng="0" ptsTypes="fffffffffffffffffffffffffffA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7037E-7 C 0.00764 -0.00255 0.01476 -0.00833 0.02257 -0.00949 C 0.02813 -0.01042 0.03369 -0.01065 0.03924 -0.01111 C 0.05226 -0.01551 0.03889 -0.01134 0.06667 -0.01435 C 0.08421 -0.01621 0.10139 -0.02083 0.1191 -0.02222 C 0.1349 -0.02778 0.13403 -0.0257 0.15955 -0.02685 C 0.16719 -0.02894 0.17275 -0.03056 0.18091 -0.03171 C 0.19115 -0.03843 0.20417 -0.03958 0.21546 -0.04121 C 0.22865 -0.0463 0.24132 -0.05371 0.25469 -0.0588 C 0.26077 -0.06389 0.26806 -0.06505 0.27379 -0.0713 C 0.27796 -0.0757 0.28178 -0.0838 0.28455 -0.08889 C 0.2856 -0.09074 0.28785 -0.09074 0.28924 -0.09213 C 0.29358 -0.09699 0.29723 -0.10278 0.30122 -0.10787 C 0.30608 -0.11412 0.31285 -0.11783 0.31789 -0.12384 C 0.32032 -0.12685 0.32501 -0.13333 0.32501 -0.13333 C 0.32796 -0.14468 0.33282 -0.15023 0.33924 -0.1588 C 0.34046 -0.16042 0.34063 -0.1632 0.34167 -0.16505 C 0.34688 -0.17477 0.35313 -0.18357 0.35834 -0.19352 C 0.36198 -0.20046 0.36563 -0.20741 0.3691 -0.21435 C 0.37067 -0.21759 0.37379 -0.22384 0.37379 -0.22384 C 0.37587 -0.23426 0.38039 -0.24375 0.38334 -0.25394 C 0.38629 -0.26458 0.38751 -0.27616 0.38924 -0.28727 C 0.38855 -0.31505 0.39358 -0.35463 0.36789 -0.36343 C 0.36337 -0.36736 0.3599 -0.36991 0.35469 -0.3713 C 0.34827 -0.37732 0.34098 -0.38009 0.33334 -0.38241 C 0.32692 -0.39097 0.31928 -0.39954 0.31181 -0.40625 C 0.30782 -0.40972 0.30573 -0.41389 0.30122 -0.41574 C 0.29619 -0.42083 0.29254 -0.42639 0.28681 -0.43009 C 0.27917 -0.44074 0.2698 -0.44884 0.26077 -0.45718 C 0.2573 -0.46042 0.25417 -0.46528 0.25001 -0.46667 C 0.24132 -0.46968 0.24688 -0.46806 0.23334 -0.46991 C 0.21771 -0.47546 0.20869 -0.48935 0.19636 -0.50162 C 0.18143 -0.51644 0.16632 -0.53171 0.15122 -0.54607 C 0.14445 -0.55255 0.13334 -0.56667 0.12622 -0.56991 C 0.12119 -0.57639 0.11476 -0.58357 0.10834 -0.58727 C 0.10712 -0.58796 0.10001 -0.59144 0.10001 -0.59352 " pathEditMode="relative" ptsTypes="fffffffffffffffffffffffffffffffffff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0.00325 C 0.05712 0.00371 0.07726 0.00325 0.09757 0.00463 C 0.09792 0.00463 0.10625 0.00857 0.10816 0.0095 C 0.10938 0.00996 0.11181 0.01112 0.11181 0.01135 C 0.11701 0.01598 0.12361 0.01621 0.12969 0.01899 C 0.14132 0.02431 0.15243 0.02778 0.16424 0.03172 C 0.16962 0.03357 0.17413 0.03658 0.17969 0.03797 C 0.19219 0.04375 0.20399 0.05139 0.21649 0.05718 C 0.22448 0.06482 0.23542 0.06644 0.24514 0.06829 C 0.25104 0.06945 0.26302 0.0713 0.26302 0.07153 C 0.28993 0.0838 0.31927 0.08727 0.34757 0.09213 C 0.35885 0.09399 0.36962 0.09931 0.3809 0.10163 C 0.39653 0.10487 0.40226 0.10371 0.42257 0.10463 C 0.46337 0.12362 0.50903 0.10695 0.55226 0.10625 C 0.56892 0.10348 0.58559 0.10255 0.60226 0.1 C 0.60955 0.09607 0.61319 0.09491 0.62135 0.09352 C 0.63003 0.09005 0.62743 0.08913 0.63924 0.08727 C 0.64497 0.08519 0.65052 0.08125 0.6559 0.07778 C 0.65955 0.07084 0.66181 0.06551 0.66649 0.06019 C 0.67292 0.05301 0.68073 0.04769 0.68681 0.03959 C 0.69618 0.02709 0.69184 0.03125 0.69861 0.02547 C 0.70399 0.01598 0.70503 0.00602 0.71059 -0.00324 C 0.71354 -0.01805 0.70955 0.0007 0.71528 -0.01898 C 0.71858 -0.03055 0.71944 -0.04375 0.72257 -0.05555 C 0.72465 -0.0743 0.72483 -0.07291 0.72257 -0.10162 C 0.7224 -0.10393 0.72083 -0.10578 0.72014 -0.10787 C 0.71719 -0.11782 0.71563 -0.12546 0.71059 -0.13333 C 0.70972 -0.13472 0.70903 -0.13657 0.70816 -0.13819 C 0.7066 -0.14097 0.70521 -0.14351 0.70347 -0.14606 C 0.69358 -0.16064 0.67951 -0.17152 0.66771 -0.18263 C 0.66128 -0.18865 0.65226 -0.18935 0.64514 -0.19375 C 0.63472 -0.20023 0.62778 -0.20439 0.61649 -0.20787 C 0.60573 -0.21527 0.60174 -0.21643 0.59028 -0.21898 C 0.57847 -0.2243 0.58316 -0.22222 0.57604 -0.22546 C 0.56736 -0.22939 0.56024 -0.23726 0.55104 -0.23981 C 0.54201 -0.24583 0.5316 -0.25046 0.52361 -0.25879 C 0.51875 -0.26388 0.51441 -0.26967 0.50938 -0.27453 C 0.50226 -0.28125 0.50712 -0.2743 0.50104 -0.28101 C 0.4941 -0.28865 0.48715 -0.29791 0.47969 -0.30486 C 0.47031 -0.31365 0.46007 -0.32083 0.45104 -0.33009 C 0.44288 -0.33842 0.43594 -0.34791 0.42726 -0.35555 C 0.41597 -0.3655 0.42795 -0.35995 0.41892 -0.36342 C 0.41146 -0.37106 0.40399 -0.37708 0.39861 -0.38726 C 0.39774 -0.39097 0.39792 -0.39513 0.39635 -0.39837 C 0.39514 -0.40069 0.39288 -0.40138 0.39149 -0.40324 " pathEditMode="relative" rAng="0" ptsTypes="ffffffffffffffffffffffffffffffffffffffffffffA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1 -0.02269 C 0.04584 -0.05787 0.03681 -0.13102 0.05139 -0.15903 C 0.054 -0.16945 0.05799 -0.18658 0.06563 -0.19236 C 0.0665 -0.19306 0.07605 -0.1956 0.07639 -0.1956 C 0.09844 -0.19375 0.1198 -0.18935 0.14185 -0.18773 C 0.14306 -0.18727 0.14428 -0.18681 0.14549 -0.18611 C 0.14671 -0.18519 0.14757 -0.18357 0.14896 -0.18287 C 0.15452 -0.18009 0.16112 -0.18079 0.16685 -0.17824 C 0.17587 -0.17431 0.18212 -0.17153 0.19185 -0.17014 C 0.19653 -0.16806 0.20608 -0.16551 0.20608 -0.16528 C 0.21372 -0.15857 0.22344 -0.15579 0.2323 -0.15278 C 0.23751 -0.14815 0.24323 -0.14653 0.24896 -0.14329 C 0.26233 -0.13588 0.27414 -0.12408 0.28837 -0.11945 C 0.30504 -0.10787 0.32448 -0.10162 0.34306 -0.09884 C 0.354 -0.09468 0.36511 -0.09259 0.37639 -0.09074 C 0.39098 -0.08449 0.40747 -0.08264 0.42275 -0.07963 C 0.44289 -0.0757 0.46164 -0.07153 0.4823 -0.07014 C 0.51407 -0.06296 0.54671 -0.06621 0.57882 -0.06852 C 0.58733 -0.07153 0.59636 -0.07269 0.60504 -0.075 C 0.61129 -0.0794 0.6158 -0.08264 0.62275 -0.08449 C 0.62882 -0.08866 0.63664 -0.09491 0.64306 -0.09722 C 0.64688 -0.10209 0.65001 -0.1044 0.65504 -0.10671 C 0.65869 -0.11435 0.66372 -0.1206 0.66806 -0.12732 C 0.67188 -0.1331 0.67362 -0.14097 0.67761 -0.1463 C 0.68039 -0.15 0.68594 -0.15741 0.68594 -0.15718 C 0.68768 -0.16667 0.69254 -0.17084 0.69671 -0.17824 C 0.70504 -0.19306 0.69566 -0.18033 0.70382 -0.19074 C 0.70539 -0.20116 0.70938 -0.20602 0.71337 -0.21459 C 0.7165 -0.2213 0.71702 -0.22871 0.72049 -0.23519 C 0.7231 -0.24537 0.72639 -0.25509 0.73108 -0.26389 C 0.73403 -0.27732 0.73855 -0.28959 0.74063 -0.30347 C 0.73994 -0.31088 0.73959 -0.31852 0.73837 -0.3257 C 0.73733 -0.33125 0.73264 -0.3375 0.73004 -0.34167 C 0.72327 -0.35255 0.71112 -0.37593 0.70139 -0.37963 C 0.69393 -0.38959 0.68455 -0.40046 0.67518 -0.40671 C 0.67396 -0.40834 0.6731 -0.41042 0.67171 -0.41158 C 0.67066 -0.4125 0.6691 -0.41204 0.66806 -0.41296 C 0.66685 -0.41412 0.66667 -0.41644 0.66563 -0.41783 C 0.66216 -0.42176 0.65556 -0.42871 0.65139 -0.43056 C 0.64185 -0.44329 0.64688 -0.44028 0.63837 -0.44329 C 0.63455 -0.4507 0.61789 -0.46621 0.61216 -0.47176 C 0.61112 -0.47269 0.60973 -0.47269 0.60851 -0.47338 C 0.60643 -0.47477 0.60452 -0.47639 0.60261 -0.47824 C 0.59428 -0.48681 0.58716 -0.49746 0.57639 -0.50046 C 0.56285 -0.51158 0.5441 -0.51204 0.52882 -0.51621 C 0.52466 -0.51991 0.52171 -0.52107 0.51685 -0.52269 C 0.51494 -0.52431 0.51303 -0.52616 0.51094 -0.52732 C 0.50938 -0.52824 0.50764 -0.52801 0.50608 -0.52894 C 0.49688 -0.53449 0.48751 -0.54144 0.47761 -0.54491 C 0.46667 -0.55579 0.45678 -0.56783 0.44549 -0.57824 C 0.43473 -0.58843 0.45001 -0.57732 0.43716 -0.58773 C 0.41945 -0.60232 0.44289 -0.58079 0.42882 -0.59398 C 0.42344 -0.60463 0.42969 -0.59445 0.42275 -0.60046 C 0.42136 -0.60162 0.42049 -0.60371 0.41928 -0.60509 C 0.41858 -0.60579 0.41771 -0.60625 0.41685 -0.60671 " pathEditMode="relative" rAng="0" ptsTypes="ffffffffffffffffffffffffffffffffffffffffffffffffffffffA"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-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61 -0.05671 C -0.22569 -0.07361 -0.23507 -0.07615 -0.24635 -0.08032 C -0.25364 -0.08287 -0.26059 -0.09097 -0.26771 -0.09305 C -0.2743 -0.0949 -0.28125 -0.09583 -0.28802 -0.09629 C -0.29878 -0.09722 -0.30937 -0.09745 -0.32014 -0.09791 C -0.32847 -0.09953 -0.3368 -0.10138 -0.34514 -0.10254 C -0.35173 -0.10486 -0.3585 -0.10555 -0.36528 -0.1074 C -0.37205 -0.10925 -0.37778 -0.11342 -0.38437 -0.11527 C -0.38923 -0.11967 -0.39201 -0.11944 -0.39757 -0.12175 C -0.40243 -0.12384 -0.40677 -0.12847 -0.4118 -0.12962 C -0.4276 -0.13356 -0.44757 -0.13356 -0.46302 -0.13449 C -0.47083 -0.13773 -0.47899 -0.13726 -0.4868 -0.14074 C -0.49357 -0.14722 -0.48646 -0.14143 -0.49635 -0.1456 C -0.50191 -0.14791 -0.50468 -0.15185 -0.51059 -0.15347 C -0.51545 -0.15787 -0.52378 -0.16111 -0.52968 -0.16296 C -0.5309 -0.16412 -0.53194 -0.1655 -0.53316 -0.1662 C -0.53541 -0.16759 -0.54028 -0.16921 -0.54028 -0.16898 C -0.54548 -0.17384 -0.56024 -0.17962 -0.56649 -0.18194 C -0.5684 -0.18263 -0.57725 -0.18518 -0.57725 -0.19004 " pathEditMode="relative" rAng="0" ptsTypes="ffffffffffffffffffA">
                                      <p:cBhvr>
                                        <p:cTn id="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-0.00069 -0.00092 -0.00156 -0.08125 -2.5E-6 -0.08102 C 0.00156 -0.08078 0.00764 0.00116 0.00955 0.00162 C 0.01146 0.00209 0.01025 -0.07731 0.01181 -0.07777 C 0.01337 -0.07824 0.02031 -0.00208 0.0191 -0.00162 C 0.01788 -0.00115 0.00712 -0.075 0.00469 -0.07477 C 0.00226 -0.07453 0.0007 0.00093 -2.5E-6 -2.22222E-6 Z " pathEditMode="relative" ptsTypes="aaaaaaa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1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2963E-6 C -0.00087 -0.01782 -0.00312 -0.053 -3.61111E-6 -0.06828 C 0.00156 -0.07592 0.00156 -0.05231 0.00226 -0.04444 C 0.00347 -0.03171 0.00573 -0.01921 0.00712 -0.00647 C 0.01007 -0.01828 0.01372 -0.02962 0.01667 -0.04143 C 0.01632 -0.05254 0.01736 -0.06388 0.01545 -0.07476 C 0.01458 -0.07985 0.01111 -0.06596 0.00833 -0.05717 C 0.00573 -0.0486 0.00278 -0.04027 -3.61111E-6 -0.03194 C -0.00104 -0.0287 -0.00156 -0.02546 -0.00243 -0.02221 C -0.00278 -0.02059 -0.00365 -0.01758 -0.00365 -0.01758 C -0.00156 0.00788 -0.00243 -0.00508 -3.61111E-6 -0.01434 C 0.00122 -0.02546 0.0026 -0.0368 0.00469 -0.04768 C 0.00469 -0.03633 0.00816 -0.02407 0.00955 -0.01272 C 0.0092 -0.01018 0.01042 -0.00485 0.00833 -0.00485 C 0.00625 -0.00485 0.00729 -0.00995 0.00712 -0.01272 C 0.00642 -0.02129 0.00642 -0.02962 0.0059 -0.03819 C 0.00486 -0.05323 0.00521 -0.04467 0.00347 -0.05555 C 0.00295 -0.05879 0.00243 -0.06851 0.00226 -0.06527 C 0.00087 -0.04351 0.0007 -0.02175 -3.61111E-6 6.2963E-6 Z " pathEditMode="relative" ptsTypes="fffffffffffffffffff">
                                      <p:cBhvr>
                                        <p:cTn id="1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50" grpId="13" animBg="1"/>
      <p:bldP spid="50" grpId="14" animBg="1"/>
      <p:bldP spid="50" grpId="1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школа 31.10.11\школа база\все презентации\разработка през\разработка през и новое\Новая папка (2)\CL-08.jpg"/>
          <p:cNvPicPr>
            <a:picLocks noChangeAspect="1" noChangeArrowheads="1"/>
          </p:cNvPicPr>
          <p:nvPr/>
        </p:nvPicPr>
        <p:blipFill>
          <a:blip r:embed="rId2" cstate="print"/>
          <a:srcRect l="1845" r="14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3" name="Picture 5" descr="F:\школа 31.10.11\школа база\все рисунки\рисунки мои 2\времена года\78024.png"/>
          <p:cNvPicPr>
            <a:picLocks noChangeAspect="1" noChangeArrowheads="1"/>
          </p:cNvPicPr>
          <p:nvPr/>
        </p:nvPicPr>
        <p:blipFill>
          <a:blip r:embed="rId3" cstate="print"/>
          <a:srcRect b="9197"/>
          <a:stretch>
            <a:fillRect/>
          </a:stretch>
        </p:blipFill>
        <p:spPr bwMode="auto">
          <a:xfrm>
            <a:off x="1785918" y="2071678"/>
            <a:ext cx="785818" cy="587406"/>
          </a:xfrm>
          <a:prstGeom prst="rect">
            <a:avLst/>
          </a:prstGeom>
          <a:noFill/>
        </p:spPr>
      </p:pic>
      <p:pic>
        <p:nvPicPr>
          <p:cNvPr id="14" name="Picture 5" descr="F:\школа 31.10.11\школа база\все рисунки\рисунки мои 2\времена года\78024.png"/>
          <p:cNvPicPr>
            <a:picLocks noChangeAspect="1" noChangeArrowheads="1"/>
          </p:cNvPicPr>
          <p:nvPr/>
        </p:nvPicPr>
        <p:blipFill>
          <a:blip r:embed="rId4" cstate="print"/>
          <a:srcRect b="9197"/>
          <a:stretch>
            <a:fillRect/>
          </a:stretch>
        </p:blipFill>
        <p:spPr bwMode="auto">
          <a:xfrm>
            <a:off x="4500562" y="1500174"/>
            <a:ext cx="714380" cy="528471"/>
          </a:xfrm>
          <a:prstGeom prst="rect">
            <a:avLst/>
          </a:prstGeom>
          <a:noFill/>
        </p:spPr>
      </p:pic>
      <p:grpSp>
        <p:nvGrpSpPr>
          <p:cNvPr id="13" name="Группа 60"/>
          <p:cNvGrpSpPr/>
          <p:nvPr/>
        </p:nvGrpSpPr>
        <p:grpSpPr>
          <a:xfrm>
            <a:off x="2071670" y="142852"/>
            <a:ext cx="4998589" cy="1335282"/>
            <a:chOff x="1500166" y="2857496"/>
            <a:chExt cx="4857784" cy="1214446"/>
          </a:xfrm>
        </p:grpSpPr>
        <p:sp>
          <p:nvSpPr>
            <p:cNvPr id="62" name="Облако 61"/>
            <p:cNvSpPr/>
            <p:nvPr/>
          </p:nvSpPr>
          <p:spPr>
            <a:xfrm>
              <a:off x="1500166" y="2857496"/>
              <a:ext cx="4857784" cy="1214446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39017" y="3247334"/>
              <a:ext cx="4572033" cy="47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ПРОВЕРКА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85786" y="2571744"/>
            <a:ext cx="1377856" cy="2020471"/>
            <a:chOff x="371012" y="2729809"/>
            <a:chExt cx="1377856" cy="2020471"/>
          </a:xfrm>
        </p:grpSpPr>
        <p:pic>
          <p:nvPicPr>
            <p:cNvPr id="37" name="Рисунок 36" descr="укоооо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28596" y="3000372"/>
              <a:ext cx="1051935" cy="1749908"/>
            </a:xfrm>
            <a:prstGeom prst="rect">
              <a:avLst/>
            </a:prstGeom>
          </p:spPr>
        </p:pic>
        <p:pic>
          <p:nvPicPr>
            <p:cNvPr id="36" name="Рисунок 35" descr="иммм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528275">
              <a:off x="791818" y="3375670"/>
              <a:ext cx="1145715" cy="381014"/>
            </a:xfrm>
            <a:prstGeom prst="rect">
              <a:avLst/>
            </a:prstGeom>
          </p:spPr>
        </p:pic>
        <p:pic>
          <p:nvPicPr>
            <p:cNvPr id="35" name="Рисунок 34" descr="иммм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7364934">
              <a:off x="476934" y="3248121"/>
              <a:ext cx="1249543" cy="381014"/>
            </a:xfrm>
            <a:prstGeom prst="rect">
              <a:avLst/>
            </a:prstGeom>
          </p:spPr>
        </p:pic>
        <p:pic>
          <p:nvPicPr>
            <p:cNvPr id="34" name="Рисунок 33" descr="иммм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5904228" flipV="1">
              <a:off x="189833" y="3165706"/>
              <a:ext cx="1280420" cy="408626"/>
            </a:xfrm>
            <a:prstGeom prst="rect">
              <a:avLst/>
            </a:prstGeom>
          </p:spPr>
        </p:pic>
        <p:pic>
          <p:nvPicPr>
            <p:cNvPr id="33" name="Рисунок 32" descr="иммм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3501464">
              <a:off x="-45869" y="3310018"/>
              <a:ext cx="1235980" cy="382588"/>
            </a:xfrm>
            <a:prstGeom prst="rect">
              <a:avLst/>
            </a:prstGeom>
          </p:spPr>
        </p:pic>
        <p:pic>
          <p:nvPicPr>
            <p:cNvPr id="55" name="Рисунок 54" descr="иммм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1382141">
              <a:off x="371012" y="3543584"/>
              <a:ext cx="1377856" cy="48120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2857488" y="3286124"/>
            <a:ext cx="1643074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арабан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анан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ашка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ота</a:t>
            </a:r>
            <a:endParaRPr lang="ru-RU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5572132" y="4071942"/>
            <a:ext cx="1643074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</a:t>
            </a:r>
          </a:p>
        </p:txBody>
      </p:sp>
      <p:pic>
        <p:nvPicPr>
          <p:cNvPr id="60" name="Рисунок 59" descr="иим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567285" y="4500570"/>
            <a:ext cx="767116" cy="740623"/>
          </a:xfrm>
          <a:prstGeom prst="rect">
            <a:avLst/>
          </a:prstGeom>
        </p:spPr>
      </p:pic>
      <p:sp>
        <p:nvSpPr>
          <p:cNvPr id="61" name="Управляющая кнопка: далее 60">
            <a:hlinkClick r:id="" action="ppaction://hlinkshowjump?jump=nextslide" highlightClick="1"/>
          </p:cNvPr>
          <p:cNvSpPr/>
          <p:nvPr/>
        </p:nvSpPr>
        <p:spPr>
          <a:xfrm>
            <a:off x="8786810" y="6500810"/>
            <a:ext cx="357190" cy="35719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8286776" y="6500810"/>
            <a:ext cx="357190" cy="35719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школа 31.10.11\школа база\все презентации\разработка през\разработка през и новое\Новая папка (2)\CL-08.jpg"/>
          <p:cNvPicPr>
            <a:picLocks noChangeAspect="1" noChangeArrowheads="1"/>
          </p:cNvPicPr>
          <p:nvPr/>
        </p:nvPicPr>
        <p:blipFill>
          <a:blip r:embed="rId4" cstate="print"/>
          <a:srcRect l="1845" r="14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F:\школа 31.10.11\школа база\все презентации\разработка през\разработка през и новое\рыбак\8289554bb5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14414" y="1571612"/>
            <a:ext cx="2577483" cy="2801599"/>
          </a:xfrm>
          <a:prstGeom prst="rect">
            <a:avLst/>
          </a:prstGeom>
          <a:noFill/>
        </p:spPr>
      </p:pic>
      <p:pic>
        <p:nvPicPr>
          <p:cNvPr id="17413" name="Picture 5" descr="F:\школа 31.10.11\школа база\все рисунки\рисунки мои 2\времена года\78024.png"/>
          <p:cNvPicPr>
            <a:picLocks noChangeAspect="1" noChangeArrowheads="1"/>
          </p:cNvPicPr>
          <p:nvPr/>
        </p:nvPicPr>
        <p:blipFill>
          <a:blip r:embed="rId6" cstate="print"/>
          <a:srcRect b="9197"/>
          <a:stretch>
            <a:fillRect/>
          </a:stretch>
        </p:blipFill>
        <p:spPr bwMode="auto">
          <a:xfrm>
            <a:off x="3000364" y="2071678"/>
            <a:ext cx="785818" cy="587406"/>
          </a:xfrm>
          <a:prstGeom prst="rect">
            <a:avLst/>
          </a:prstGeom>
          <a:noFill/>
        </p:spPr>
      </p:pic>
      <p:pic>
        <p:nvPicPr>
          <p:cNvPr id="14" name="Picture 5" descr="F:\школа 31.10.11\школа база\все рисунки\рисунки мои 2\времена года\78024.png"/>
          <p:cNvPicPr>
            <a:picLocks noChangeAspect="1" noChangeArrowheads="1"/>
          </p:cNvPicPr>
          <p:nvPr/>
        </p:nvPicPr>
        <p:blipFill>
          <a:blip r:embed="rId7" cstate="print"/>
          <a:srcRect b="9197"/>
          <a:stretch>
            <a:fillRect/>
          </a:stretch>
        </p:blipFill>
        <p:spPr bwMode="auto">
          <a:xfrm>
            <a:off x="2786050" y="2214554"/>
            <a:ext cx="714380" cy="528471"/>
          </a:xfrm>
          <a:prstGeom prst="rect">
            <a:avLst/>
          </a:prstGeom>
          <a:noFill/>
        </p:spPr>
      </p:pic>
      <p:pic>
        <p:nvPicPr>
          <p:cNvPr id="10" name="Рисунок 9" descr="иим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5429264"/>
            <a:ext cx="928694" cy="104605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001024" y="3571876"/>
            <a:ext cx="857256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им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143900" y="4429132"/>
            <a:ext cx="619129" cy="597747"/>
          </a:xfrm>
          <a:prstGeom prst="rect">
            <a:avLst/>
          </a:prstGeom>
        </p:spPr>
      </p:pic>
      <p:pic>
        <p:nvPicPr>
          <p:cNvPr id="12" name="Рисунок 11" descr="иим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143900" y="3714752"/>
            <a:ext cx="619129" cy="597747"/>
          </a:xfrm>
          <a:prstGeom prst="rect">
            <a:avLst/>
          </a:prstGeom>
        </p:spPr>
      </p:pic>
      <p:pic>
        <p:nvPicPr>
          <p:cNvPr id="37" name="Рисунок 36" descr="укоооо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596" y="3000372"/>
            <a:ext cx="1051935" cy="1749908"/>
          </a:xfrm>
          <a:prstGeom prst="rect">
            <a:avLst/>
          </a:prstGeom>
        </p:spPr>
      </p:pic>
      <p:pic>
        <p:nvPicPr>
          <p:cNvPr id="36" name="Рисунок 35" descr="иммм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8275">
            <a:off x="791818" y="3375670"/>
            <a:ext cx="1145715" cy="381014"/>
          </a:xfrm>
          <a:prstGeom prst="rect">
            <a:avLst/>
          </a:prstGeom>
        </p:spPr>
      </p:pic>
      <p:pic>
        <p:nvPicPr>
          <p:cNvPr id="35" name="Рисунок 34" descr="иммм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7364934">
            <a:off x="476934" y="3248121"/>
            <a:ext cx="1249543" cy="381014"/>
          </a:xfrm>
          <a:prstGeom prst="rect">
            <a:avLst/>
          </a:prstGeom>
        </p:spPr>
      </p:pic>
      <p:pic>
        <p:nvPicPr>
          <p:cNvPr id="34" name="Рисунок 33" descr="иммм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904228" flipV="1">
            <a:off x="189833" y="3165706"/>
            <a:ext cx="1280420" cy="408626"/>
          </a:xfrm>
          <a:prstGeom prst="rect">
            <a:avLst/>
          </a:prstGeom>
        </p:spPr>
      </p:pic>
      <p:pic>
        <p:nvPicPr>
          <p:cNvPr id="33" name="Рисунок 32" descr="иммм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3501464">
            <a:off x="-45869" y="3310018"/>
            <a:ext cx="1235980" cy="382588"/>
          </a:xfrm>
          <a:prstGeom prst="rect">
            <a:avLst/>
          </a:prstGeom>
        </p:spPr>
      </p:pic>
      <p:pic>
        <p:nvPicPr>
          <p:cNvPr id="55" name="Рисунок 54" descr="иммм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1382141">
            <a:off x="371012" y="3543584"/>
            <a:ext cx="1377856" cy="481209"/>
          </a:xfrm>
          <a:prstGeom prst="rect">
            <a:avLst/>
          </a:prstGeom>
        </p:spPr>
      </p:pic>
      <p:grpSp>
        <p:nvGrpSpPr>
          <p:cNvPr id="2" name="Группа 41"/>
          <p:cNvGrpSpPr/>
          <p:nvPr/>
        </p:nvGrpSpPr>
        <p:grpSpPr>
          <a:xfrm>
            <a:off x="3286116" y="7000900"/>
            <a:ext cx="3857652" cy="1631279"/>
            <a:chOff x="2714612" y="2428868"/>
            <a:chExt cx="3857652" cy="1631279"/>
          </a:xfrm>
        </p:grpSpPr>
        <p:pic>
          <p:nvPicPr>
            <p:cNvPr id="43" name="Рисунок 42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2714612" y="2428868"/>
              <a:ext cx="3857652" cy="163127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214678" y="2928934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. АРУС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Стрелка вниз 49"/>
          <p:cNvSpPr/>
          <p:nvPr/>
        </p:nvSpPr>
        <p:spPr>
          <a:xfrm rot="3637063">
            <a:off x="3922185" y="3170583"/>
            <a:ext cx="351907" cy="840631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8"/>
          <p:cNvGrpSpPr/>
          <p:nvPr/>
        </p:nvGrpSpPr>
        <p:grpSpPr>
          <a:xfrm>
            <a:off x="6500826" y="7000900"/>
            <a:ext cx="3857652" cy="1631279"/>
            <a:chOff x="3786182" y="428604"/>
            <a:chExt cx="3857652" cy="1631279"/>
          </a:xfrm>
        </p:grpSpPr>
        <p:pic>
          <p:nvPicPr>
            <p:cNvPr id="30" name="Рисунок 29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3786182" y="428604"/>
              <a:ext cx="3857652" cy="163127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286248" y="928670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ЛО . АТА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6215074" y="8501098"/>
            <a:ext cx="3857652" cy="1631279"/>
            <a:chOff x="1142976" y="4357694"/>
            <a:chExt cx="3857652" cy="1631279"/>
          </a:xfrm>
        </p:grpSpPr>
        <p:pic>
          <p:nvPicPr>
            <p:cNvPr id="38" name="Рисунок 37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1142976" y="4357694"/>
              <a:ext cx="3857652" cy="163127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643042" y="4857760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ШЛЯ . 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39"/>
          <p:cNvGrpSpPr/>
          <p:nvPr/>
        </p:nvGrpSpPr>
        <p:grpSpPr>
          <a:xfrm>
            <a:off x="3000364" y="8501098"/>
            <a:ext cx="3857652" cy="1631279"/>
            <a:chOff x="4429124" y="2428868"/>
            <a:chExt cx="3857652" cy="1631279"/>
          </a:xfrm>
        </p:grpSpPr>
        <p:pic>
          <p:nvPicPr>
            <p:cNvPr id="41" name="Рисунок 40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4429124" y="2428868"/>
              <a:ext cx="3857652" cy="163127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929190" y="2928934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ГРИ . Ы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48"/>
          <p:cNvGrpSpPr/>
          <p:nvPr/>
        </p:nvGrpSpPr>
        <p:grpSpPr>
          <a:xfrm>
            <a:off x="-214346" y="7000900"/>
            <a:ext cx="3857652" cy="1631279"/>
            <a:chOff x="1071538" y="857232"/>
            <a:chExt cx="3857652" cy="1631279"/>
          </a:xfrm>
        </p:grpSpPr>
        <p:pic>
          <p:nvPicPr>
            <p:cNvPr id="51" name="Рисунок 50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1071538" y="857232"/>
              <a:ext cx="3857652" cy="163127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71604" y="1357298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ТО . ОР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45"/>
          <p:cNvGrpSpPr/>
          <p:nvPr/>
        </p:nvGrpSpPr>
        <p:grpSpPr>
          <a:xfrm>
            <a:off x="-357222" y="8429660"/>
            <a:ext cx="3857652" cy="1631279"/>
            <a:chOff x="285720" y="3429000"/>
            <a:chExt cx="3857652" cy="1631279"/>
          </a:xfrm>
        </p:grpSpPr>
        <p:pic>
          <p:nvPicPr>
            <p:cNvPr id="47" name="Рисунок 46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285720" y="3429000"/>
              <a:ext cx="3857652" cy="163127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85786" y="3929066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СА . ОГИ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52"/>
          <p:cNvGrpSpPr/>
          <p:nvPr/>
        </p:nvGrpSpPr>
        <p:grpSpPr>
          <a:xfrm>
            <a:off x="9001156" y="5500702"/>
            <a:ext cx="3857652" cy="1631279"/>
            <a:chOff x="2455416" y="2986056"/>
            <a:chExt cx="3857652" cy="1631279"/>
          </a:xfrm>
        </p:grpSpPr>
        <p:pic>
          <p:nvPicPr>
            <p:cNvPr id="54" name="Рисунок 53" descr="иммм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00959">
              <a:off x="2455416" y="2986056"/>
              <a:ext cx="3857652" cy="163127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928926" y="3429000"/>
              <a:ext cx="2143140" cy="523220"/>
            </a:xfrm>
            <a:prstGeom prst="rect">
              <a:avLst/>
            </a:prstGeom>
            <a:solidFill>
              <a:srgbClr val="FF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КЛУ . ОК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6" name="Рисунок 65" descr="таааа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72264" y="6335549"/>
            <a:ext cx="1785041" cy="522451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000232" y="142852"/>
            <a:ext cx="4998589" cy="1335283"/>
            <a:chOff x="1500166" y="2857495"/>
            <a:chExt cx="4857784" cy="1214447"/>
          </a:xfrm>
        </p:grpSpPr>
        <p:sp>
          <p:nvSpPr>
            <p:cNvPr id="61" name="Облако 60"/>
            <p:cNvSpPr/>
            <p:nvPr/>
          </p:nvSpPr>
          <p:spPr>
            <a:xfrm>
              <a:off x="1500166" y="2857496"/>
              <a:ext cx="4857784" cy="1214446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39017" y="2857495"/>
              <a:ext cx="4572033" cy="1035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Кликни мышкой на поплавок.</a:t>
              </a:r>
              <a:r>
                <a:rPr lang="ru-RU" sz="2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«Лови» рыбу со словами, в которых пропущена буква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.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19 -0.05162 C 0.13959 -0.06296 0.13716 -0.06689 0.12865 -0.07384 C 0.12379 -0.0831 0.11597 -0.08842 0.10799 -0.09398 C 0.1 -0.10833 0.08872 -0.12129 0.08299 -0.13657 C 0.075 -0.15717 0.06806 -0.18032 0.06372 -0.20254 C 0.06077 -0.21782 0.05955 -0.23333 0.05625 -0.24837 C 0.05573 -0.26296 0.05556 -0.27754 0.05469 -0.29236 C 0.05452 -0.29513 0.05365 -0.29814 0.0533 -0.30092 C 0.05191 -0.32708 0.05295 -0.36689 0.03854 -0.3905 C 0.03559 -0.40023 0.03091 -0.40925 0.02222 -0.41273 C 0.01858 -0.41875 0.02084 -0.41689 0.01632 -0.41921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3 0.03473 C 0.06823 0.02084 0.04879 0.01528 0.03525 0.00926 C 0.02917 0.00348 0.02171 0.00579 0.01511 0.00139 C 0.00468 -0.00578 -0.00572 -0.01458 -0.01702 -0.01921 C -0.02013 -0.02546 -0.02881 -0.0324 -0.03368 -0.0368 C -0.04409 -0.04629 -0.05347 -0.05995 -0.06579 -0.06365 C -0.07535 -0.07222 -0.0856 -0.07476 -0.09687 -0.07638 C -0.10955 -0.08055 -0.10313 -0.07916 -0.1158 -0.08125 C -0.12292 -0.08449 -0.12987 -0.08495 -0.13733 -0.08587 C -0.15174 -0.09074 -0.16685 -0.09282 -0.18143 -0.09699 C -0.19011 -0.10509 -0.179 -0.0956 -0.18976 -0.10185 C -0.19098 -0.10254 -0.19202 -0.10439 -0.19323 -0.10509 C -0.19549 -0.10648 -0.20035 -0.1081 -0.20035 -0.10787 C -0.20157 -0.10925 -0.20278 -0.11041 -0.204 -0.11134 C -0.20556 -0.1125 -0.20712 -0.11342 -0.20869 -0.11458 C -0.21164 -0.11712 -0.21702 -0.12245 -0.21702 -0.12222 C -0.22014 -0.12847 -0.22518 -0.13495 -0.22778 -0.14143 C -0.23108 -0.14953 -0.23299 -0.1574 -0.23612 -0.16527 C -0.23646 -0.16851 -0.23681 -0.17175 -0.23733 -0.17476 C -0.23803 -0.178 -0.23976 -0.18449 -0.23976 -0.18425 C -0.24393 -0.23541 -0.23872 -0.2868 -0.2481 -0.3368 C -0.24914 -0.35023 -0.25 -0.35972 -0.254 -0.37175 C -0.25521 -0.37523 -0.25504 -0.37939 -0.25643 -0.38287 C -0.2573 -0.38472 -0.25886 -0.38587 -0.2599 -0.3875 C -0.26164 -0.3905 -0.26233 -0.3949 -0.26476 -0.39699 C -0.26719 -0.39907 -0.26945 -0.40138 -0.27188 -0.40347 C -0.2731 -0.40462 -0.27535 -0.40671 -0.27535 -0.40648 C -0.2783 -0.41805 -0.29237 -0.41921 -0.30035 -0.41921 " pathEditMode="relative" rAng="0" ptsTypes="ffffffff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-0.0213 C 0.05243 -0.03866 0.05069 -0.05509 0.04792 -0.07199 C 0.04861 -0.09005 0.04792 -0.1132 0.05625 -0.12917 C 0.05781 -0.13773 0.05729 -0.13519 0.05972 -0.14514 C 0.06007 -0.14676 0.06094 -0.14977 0.06094 -0.14954 C 0.06163 -0.15509 0.06337 -0.16042 0.06337 -0.16574 C 0.06337 -0.17755 0.06146 -0.19977 0.05139 -0.20371 C 0.04514 -0.20949 0.03872 -0.21273 0.03125 -0.21482 C 0.02465 -0.21921 0.00972 -0.2213 0.00972 -0.22107 C 0.00538 -0.22338 0.00087 -0.22361 -0.0033 -0.22593 C -0.01024 -0.22986 -0.01736 -0.23496 -0.02483 -0.23704 C -0.03038 -0.24097 -0.03646 -0.24468 -0.04253 -0.24676 C -0.05122 -0.25509 -0.06319 -0.26621 -0.07361 -0.26898 C -0.08108 -0.27477 -0.08767 -0.28079 -0.09618 -0.2831 C -0.10312 -0.29236 -0.11562 -0.29306 -0.12483 -0.29746 C -0.13142 -0.30046 -0.13819 -0.30648 -0.14497 -0.30857 C -0.15208 -0.31088 -0.15937 -0.31111 -0.16649 -0.31343 C -0.17135 -0.31829 -0.17743 -0.32199 -0.18316 -0.32454 C -0.18594 -0.32709 -0.18819 -0.33102 -0.19149 -0.33241 C -0.19809 -0.33542 -0.20486 -0.33912 -0.21042 -0.34514 C -0.21476 -0.35 -0.2224 -0.36088 -0.2224 -0.36065 C -0.22448 -0.36898 -0.22656 -0.37408 -0.22951 -0.38148 C -0.23142 -0.39144 -0.23472 -0.40023 -0.23663 -0.41019 C -0.23698 -0.43866 -0.23229 -0.48009 -0.24028 -0.51181 C -0.24219 -0.5331 -0.24358 -0.55834 -0.24983 -0.57847 C -0.25174 -0.58472 -0.25486 -0.59121 -0.25694 -0.59746 C -0.25955 -0.60533 -0.2599 -0.61065 -0.26528 -0.61644 C -0.27292 -0.625 -0.28646 -0.62755 -0.29618 -0.62755 " pathEditMode="relative" rAng="0" ptsTypes="fffffffffffffffffffffffffff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7037E-7 C 0.00764 -0.00255 0.01476 -0.00833 0.02257 -0.00949 C 0.02813 -0.01042 0.03369 -0.01065 0.03924 -0.01111 C 0.05226 -0.01551 0.03889 -0.01134 0.06667 -0.01435 C 0.08421 -0.01621 0.10139 -0.02083 0.1191 -0.02222 C 0.1349 -0.02778 0.13403 -0.0257 0.15955 -0.02685 C 0.16719 -0.02894 0.17275 -0.03056 0.18091 -0.03171 C 0.19115 -0.03843 0.20417 -0.03958 0.21546 -0.04121 C 0.22865 -0.0463 0.24132 -0.05371 0.25469 -0.0588 C 0.26077 -0.06389 0.26806 -0.06505 0.27379 -0.0713 C 0.27796 -0.0757 0.28178 -0.0838 0.28455 -0.08889 C 0.2856 -0.09074 0.28785 -0.09074 0.28924 -0.09213 C 0.29358 -0.09699 0.29723 -0.10278 0.30122 -0.10787 C 0.30608 -0.11412 0.31285 -0.11783 0.31789 -0.12384 C 0.32032 -0.12685 0.32501 -0.13333 0.32501 -0.13333 C 0.32796 -0.14468 0.33282 -0.15023 0.33924 -0.1588 C 0.34046 -0.16042 0.34063 -0.1632 0.34167 -0.16505 C 0.34688 -0.17477 0.35313 -0.18357 0.35834 -0.19352 C 0.36198 -0.20046 0.36563 -0.20741 0.3691 -0.21435 C 0.37067 -0.21759 0.37379 -0.22384 0.37379 -0.22384 C 0.37587 -0.23426 0.38039 -0.24375 0.38334 -0.25394 C 0.38629 -0.26458 0.38751 -0.27616 0.38924 -0.28727 C 0.38855 -0.31505 0.39358 -0.35463 0.36789 -0.36343 C 0.36337 -0.36736 0.3599 -0.36991 0.35469 -0.3713 C 0.34827 -0.37732 0.34098 -0.38009 0.33334 -0.38241 C 0.32692 -0.39097 0.31928 -0.39954 0.31181 -0.40625 C 0.30782 -0.40972 0.30573 -0.41389 0.30122 -0.41574 C 0.29619 -0.42083 0.29254 -0.42639 0.28681 -0.43009 C 0.27917 -0.44074 0.2698 -0.44884 0.26077 -0.45718 C 0.2573 -0.46042 0.25417 -0.46528 0.25001 -0.46667 C 0.24132 -0.46968 0.24688 -0.46806 0.23334 -0.46991 C 0.21771 -0.47546 0.20869 -0.48935 0.19636 -0.50162 C 0.18143 -0.51644 0.16632 -0.53171 0.15122 -0.54607 C 0.14445 -0.55255 0.13334 -0.56667 0.12622 -0.56991 C 0.12119 -0.57639 0.11476 -0.58357 0.10834 -0.58727 C 0.10712 -0.58796 0.10001 -0.59144 0.10001 -0.59352 " pathEditMode="relative" ptsTypes="fffffffffffffffffffffffffffffffffff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0.00325 C 0.05712 0.00371 0.07726 0.00325 0.09757 0.00463 C 0.09792 0.00463 0.10625 0.00857 0.10816 0.0095 C 0.10938 0.00996 0.11181 0.01112 0.11181 0.01135 C 0.11701 0.01598 0.12361 0.01621 0.12969 0.01899 C 0.14132 0.02431 0.15243 0.02778 0.16424 0.03172 C 0.16962 0.03357 0.17413 0.03658 0.17969 0.03797 C 0.19219 0.04375 0.20399 0.05139 0.21649 0.05718 C 0.22448 0.06482 0.23542 0.06644 0.24514 0.06829 C 0.25104 0.06945 0.26302 0.0713 0.26302 0.07153 C 0.28993 0.0838 0.31927 0.08727 0.34757 0.09213 C 0.35885 0.09399 0.36962 0.09931 0.3809 0.10163 C 0.39653 0.10487 0.40226 0.10371 0.42257 0.10463 C 0.46337 0.12362 0.50903 0.10695 0.55226 0.10625 C 0.56892 0.10348 0.58559 0.10255 0.60226 0.1 C 0.60955 0.09607 0.61319 0.09491 0.62135 0.09352 C 0.63003 0.09005 0.62743 0.08913 0.63924 0.08727 C 0.64497 0.08519 0.65052 0.08125 0.6559 0.07778 C 0.65955 0.07084 0.66181 0.06551 0.66649 0.06019 C 0.67292 0.05301 0.68073 0.04769 0.68681 0.03959 C 0.69618 0.02709 0.69184 0.03125 0.69861 0.02547 C 0.70399 0.01598 0.70503 0.00602 0.71059 -0.00324 C 0.71354 -0.01805 0.70955 0.0007 0.71528 -0.01898 C 0.71858 -0.03055 0.71944 -0.04375 0.72257 -0.05555 C 0.72465 -0.0743 0.72483 -0.07291 0.72257 -0.10162 C 0.7224 -0.10393 0.72083 -0.10578 0.72014 -0.10787 C 0.71719 -0.11782 0.71563 -0.12546 0.71059 -0.13333 C 0.70972 -0.13472 0.70903 -0.13657 0.70816 -0.13819 C 0.7066 -0.14097 0.70521 -0.14351 0.70347 -0.14606 C 0.69358 -0.16064 0.67951 -0.17152 0.66771 -0.18263 C 0.66128 -0.18865 0.65226 -0.18935 0.64514 -0.19375 C 0.63472 -0.20023 0.62778 -0.20439 0.61649 -0.20787 C 0.60573 -0.21527 0.60174 -0.21643 0.59028 -0.21898 C 0.57847 -0.2243 0.58316 -0.22222 0.57604 -0.22546 C 0.56736 -0.22939 0.56024 -0.23726 0.55104 -0.23981 C 0.54201 -0.24583 0.5316 -0.25046 0.52361 -0.25879 C 0.51875 -0.26388 0.51441 -0.26967 0.50938 -0.27453 C 0.50226 -0.28125 0.50712 -0.2743 0.50104 -0.28101 C 0.4941 -0.28865 0.48715 -0.29791 0.47969 -0.30486 C 0.47031 -0.31365 0.46007 -0.32083 0.45104 -0.33009 C 0.44288 -0.33842 0.43594 -0.34791 0.42726 -0.35555 C 0.41597 -0.3655 0.42795 -0.35995 0.41892 -0.36342 C 0.41146 -0.37106 0.40399 -0.37708 0.39861 -0.38726 C 0.39774 -0.39097 0.39792 -0.39513 0.39635 -0.39837 C 0.39514 -0.40069 0.39288 -0.40138 0.39149 -0.40324 " pathEditMode="relative" rAng="0" ptsTypes="ffffffffffffffffffffffffffffffffffffffffffff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1 -0.02269 C 0.04584 -0.05787 0.03681 -0.13102 0.05139 -0.15903 C 0.054 -0.16945 0.05799 -0.18658 0.06563 -0.19236 C 0.0665 -0.19306 0.07605 -0.1956 0.07639 -0.1956 C 0.09844 -0.19375 0.1198 -0.18935 0.14185 -0.18773 C 0.14306 -0.18727 0.14428 -0.18681 0.14549 -0.18611 C 0.14671 -0.18519 0.14757 -0.18357 0.14896 -0.18287 C 0.15452 -0.18009 0.16112 -0.18079 0.16685 -0.17824 C 0.17587 -0.17431 0.18212 -0.17153 0.19185 -0.17014 C 0.19653 -0.16806 0.20608 -0.16551 0.20608 -0.16528 C 0.21372 -0.15857 0.22344 -0.15579 0.2323 -0.15278 C 0.23751 -0.14815 0.24323 -0.14653 0.24896 -0.14329 C 0.26233 -0.13588 0.27414 -0.12408 0.28837 -0.11945 C 0.30504 -0.10787 0.32448 -0.10162 0.34306 -0.09884 C 0.354 -0.09468 0.36511 -0.09259 0.37639 -0.09074 C 0.39098 -0.08449 0.40747 -0.08264 0.42275 -0.07963 C 0.44289 -0.0757 0.46164 -0.07153 0.4823 -0.07014 C 0.51407 -0.06296 0.54671 -0.06621 0.57882 -0.06852 C 0.58733 -0.07153 0.59636 -0.07269 0.60504 -0.075 C 0.61129 -0.0794 0.6158 -0.08264 0.62275 -0.08449 C 0.62882 -0.08866 0.63664 -0.09491 0.64306 -0.09722 C 0.64688 -0.10209 0.65001 -0.1044 0.65504 -0.10671 C 0.65869 -0.11435 0.66372 -0.1206 0.66806 -0.12732 C 0.67188 -0.1331 0.67362 -0.14097 0.67761 -0.1463 C 0.68039 -0.15 0.68594 -0.15741 0.68594 -0.15718 C 0.68768 -0.16667 0.69254 -0.17084 0.69671 -0.17824 C 0.70504 -0.19306 0.69566 -0.18033 0.70382 -0.19074 C 0.70539 -0.20116 0.70938 -0.20602 0.71337 -0.21459 C 0.7165 -0.2213 0.71702 -0.22871 0.72049 -0.23519 C 0.7231 -0.24537 0.72639 -0.25509 0.73108 -0.26389 C 0.73403 -0.27732 0.73855 -0.28959 0.74063 -0.30347 C 0.73994 -0.31088 0.73959 -0.31852 0.73837 -0.3257 C 0.73733 -0.33125 0.73264 -0.3375 0.73004 -0.34167 C 0.72327 -0.35255 0.71112 -0.37593 0.70139 -0.37963 C 0.69393 -0.38959 0.68455 -0.40046 0.67518 -0.40671 C 0.67396 -0.40834 0.6731 -0.41042 0.67171 -0.41158 C 0.67066 -0.4125 0.6691 -0.41204 0.66806 -0.41296 C 0.66685 -0.41412 0.66667 -0.41644 0.66563 -0.41783 C 0.66216 -0.42176 0.65556 -0.42871 0.65139 -0.43056 C 0.64185 -0.44329 0.64688 -0.44028 0.63837 -0.44329 C 0.63455 -0.4507 0.61789 -0.46621 0.61216 -0.47176 C 0.61112 -0.47269 0.60973 -0.47269 0.60851 -0.47338 C 0.60643 -0.47477 0.60452 -0.47639 0.60261 -0.47824 C 0.59428 -0.48681 0.58716 -0.49746 0.57639 -0.50046 C 0.56285 -0.51158 0.5441 -0.51204 0.52882 -0.51621 C 0.52466 -0.51991 0.52171 -0.52107 0.51685 -0.52269 C 0.51494 -0.52431 0.51303 -0.52616 0.51094 -0.52732 C 0.50938 -0.52824 0.50764 -0.52801 0.50608 -0.52894 C 0.49688 -0.53449 0.48751 -0.54144 0.47761 -0.54491 C 0.46667 -0.55579 0.45678 -0.56783 0.44549 -0.57824 C 0.43473 -0.58843 0.45001 -0.57732 0.43716 -0.58773 C 0.41945 -0.60232 0.44289 -0.58079 0.42882 -0.59398 C 0.42344 -0.60463 0.42969 -0.59445 0.42275 -0.60046 C 0.42136 -0.60162 0.42049 -0.60371 0.41928 -0.60509 C 0.41858 -0.60579 0.41771 -0.60625 0.41685 -0.60671 " pathEditMode="relative" rAng="0" ptsTypes="ffffffffffffffffffffffffffffffffffffffffffffffffffffff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-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61 -0.05671 C -0.22569 -0.07361 -0.23507 -0.07615 -0.24635 -0.08032 C -0.25364 -0.08287 -0.26059 -0.09097 -0.26771 -0.09305 C -0.2743 -0.0949 -0.28125 -0.09583 -0.28802 -0.09629 C -0.29878 -0.09722 -0.30937 -0.09745 -0.32014 -0.09791 C -0.32847 -0.09953 -0.3368 -0.10138 -0.34514 -0.10254 C -0.35173 -0.10486 -0.3585 -0.10555 -0.36528 -0.1074 C -0.37205 -0.10925 -0.37778 -0.11342 -0.38437 -0.11527 C -0.38923 -0.11967 -0.39201 -0.11944 -0.39757 -0.12175 C -0.40243 -0.12384 -0.40677 -0.12847 -0.4118 -0.12962 C -0.4276 -0.13356 -0.44757 -0.13356 -0.46302 -0.13449 C -0.47083 -0.13773 -0.47899 -0.13726 -0.4868 -0.14074 C -0.49357 -0.14722 -0.48646 -0.14143 -0.49635 -0.1456 C -0.50191 -0.14791 -0.50468 -0.15185 -0.51059 -0.15347 C -0.51545 -0.15787 -0.52378 -0.16111 -0.52968 -0.16296 C -0.5309 -0.16412 -0.53194 -0.1655 -0.53316 -0.1662 C -0.53541 -0.16759 -0.54028 -0.16921 -0.54028 -0.16898 C -0.54548 -0.17384 -0.56024 -0.17962 -0.56649 -0.18194 C -0.5684 -0.18263 -0.57725 -0.18518 -0.57725 -0.19004 " pathEditMode="relative" rAng="0" ptsTypes="ffffffffffffffffff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-0.00069 -0.00092 -0.00156 -0.08125 -2.5E-6 -0.08102 C 0.00156 -0.08078 0.00764 0.00116 0.00955 0.00162 C 0.01146 0.00209 0.01025 -0.07731 0.01181 -0.07777 C 0.01337 -0.07824 0.02031 -0.00208 0.0191 -0.00162 C 0.01788 -0.00115 0.00712 -0.075 0.00469 -0.07477 C 0.00226 -0.07453 0.0007 0.00093 -2.5E-6 -2.22222E-6 Z " pathEditMode="relative" ptsTypes="aaaaaaa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2963E-6 C -0.00087 -0.01782 -0.00312 -0.053 -3.61111E-6 -0.06828 C 0.00156 -0.07592 0.00156 -0.05231 0.00226 -0.04444 C 0.00347 -0.03171 0.00573 -0.01921 0.00712 -0.00647 C 0.01007 -0.01828 0.01372 -0.02962 0.01667 -0.04143 C 0.01632 -0.05254 0.01736 -0.06388 0.01545 -0.07476 C 0.01458 -0.07985 0.01111 -0.06596 0.00833 -0.05717 C 0.00573 -0.0486 0.00278 -0.04027 -3.61111E-6 -0.03194 C -0.00104 -0.0287 -0.00156 -0.02546 -0.00243 -0.02221 C -0.00278 -0.02059 -0.00365 -0.01758 -0.00365 -0.01758 C -0.00156 0.00788 -0.00243 -0.00508 -3.61111E-6 -0.01434 C 0.00122 -0.02546 0.0026 -0.0368 0.00469 -0.04768 C 0.00469 -0.03633 0.00816 -0.02407 0.00955 -0.01272 C 0.0092 -0.01018 0.01042 -0.00485 0.00833 -0.00485 C 0.00625 -0.00485 0.00729 -0.00995 0.00712 -0.01272 C 0.00642 -0.02129 0.00642 -0.02962 0.0059 -0.03819 C 0.00486 -0.05323 0.00521 -0.04467 0.00347 -0.05555 C 0.00295 -0.05879 0.00243 -0.06851 0.00226 -0.06527 C 0.00087 -0.04351 0.0007 -0.02175 -3.61111E-6 6.2963E-6 Z " pathEditMode="relative" ptsTypes="fffffffffffffffffff">
                                      <p:cBhvr>
                                        <p:cTn id="1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50" grpId="13" animBg="1"/>
      <p:bldP spid="50" grpId="14" animBg="1"/>
      <p:bldP spid="50" grpId="1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школа 31.10.11\школа база\все презентации\разработка през\разработка през и новое\Новая папка (2)\CL-08.jpg"/>
          <p:cNvPicPr>
            <a:picLocks noChangeAspect="1" noChangeArrowheads="1"/>
          </p:cNvPicPr>
          <p:nvPr/>
        </p:nvPicPr>
        <p:blipFill>
          <a:blip r:embed="rId2" cstate="print"/>
          <a:srcRect l="1845" r="14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3" name="Picture 5" descr="F:\школа 31.10.11\школа база\все рисунки\рисунки мои 2\времена года\78024.png"/>
          <p:cNvPicPr>
            <a:picLocks noChangeAspect="1" noChangeArrowheads="1"/>
          </p:cNvPicPr>
          <p:nvPr/>
        </p:nvPicPr>
        <p:blipFill>
          <a:blip r:embed="rId3" cstate="print"/>
          <a:srcRect b="9197"/>
          <a:stretch>
            <a:fillRect/>
          </a:stretch>
        </p:blipFill>
        <p:spPr bwMode="auto">
          <a:xfrm>
            <a:off x="1785918" y="2071678"/>
            <a:ext cx="785818" cy="587406"/>
          </a:xfrm>
          <a:prstGeom prst="rect">
            <a:avLst/>
          </a:prstGeom>
          <a:noFill/>
        </p:spPr>
      </p:pic>
      <p:pic>
        <p:nvPicPr>
          <p:cNvPr id="14" name="Picture 5" descr="F:\школа 31.10.11\школа база\все рисунки\рисунки мои 2\времена года\78024.png"/>
          <p:cNvPicPr>
            <a:picLocks noChangeAspect="1" noChangeArrowheads="1"/>
          </p:cNvPicPr>
          <p:nvPr/>
        </p:nvPicPr>
        <p:blipFill>
          <a:blip r:embed="rId4" cstate="print"/>
          <a:srcRect b="9197"/>
          <a:stretch>
            <a:fillRect/>
          </a:stretch>
        </p:blipFill>
        <p:spPr bwMode="auto">
          <a:xfrm>
            <a:off x="4500562" y="1500174"/>
            <a:ext cx="714380" cy="528471"/>
          </a:xfrm>
          <a:prstGeom prst="rect">
            <a:avLst/>
          </a:prstGeom>
          <a:noFill/>
        </p:spPr>
      </p:pic>
      <p:grpSp>
        <p:nvGrpSpPr>
          <p:cNvPr id="2" name="Группа 60"/>
          <p:cNvGrpSpPr/>
          <p:nvPr/>
        </p:nvGrpSpPr>
        <p:grpSpPr>
          <a:xfrm>
            <a:off x="2071670" y="142852"/>
            <a:ext cx="4998589" cy="1335282"/>
            <a:chOff x="1500166" y="2857496"/>
            <a:chExt cx="4857784" cy="1214446"/>
          </a:xfrm>
        </p:grpSpPr>
        <p:sp>
          <p:nvSpPr>
            <p:cNvPr id="62" name="Облако 61"/>
            <p:cNvSpPr/>
            <p:nvPr/>
          </p:nvSpPr>
          <p:spPr>
            <a:xfrm>
              <a:off x="1500166" y="2857496"/>
              <a:ext cx="4857784" cy="1214446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39017" y="3247334"/>
              <a:ext cx="4572033" cy="47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ПРОВЕРКА</a:t>
              </a:r>
            </a:p>
          </p:txBody>
        </p:sp>
      </p:grpSp>
      <p:grpSp>
        <p:nvGrpSpPr>
          <p:cNvPr id="3" name="Группа 45"/>
          <p:cNvGrpSpPr/>
          <p:nvPr/>
        </p:nvGrpSpPr>
        <p:grpSpPr>
          <a:xfrm>
            <a:off x="785786" y="2571744"/>
            <a:ext cx="1377856" cy="2020471"/>
            <a:chOff x="371012" y="2729809"/>
            <a:chExt cx="1377856" cy="2020471"/>
          </a:xfrm>
        </p:grpSpPr>
        <p:pic>
          <p:nvPicPr>
            <p:cNvPr id="37" name="Рисунок 36" descr="укоооо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28596" y="3000372"/>
              <a:ext cx="1051935" cy="1749908"/>
            </a:xfrm>
            <a:prstGeom prst="rect">
              <a:avLst/>
            </a:prstGeom>
          </p:spPr>
        </p:pic>
        <p:pic>
          <p:nvPicPr>
            <p:cNvPr id="36" name="Рисунок 35" descr="иммм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528275">
              <a:off x="791818" y="3375670"/>
              <a:ext cx="1145715" cy="381014"/>
            </a:xfrm>
            <a:prstGeom prst="rect">
              <a:avLst/>
            </a:prstGeom>
          </p:spPr>
        </p:pic>
        <p:pic>
          <p:nvPicPr>
            <p:cNvPr id="35" name="Рисунок 34" descr="иммм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7364934">
              <a:off x="476934" y="3248121"/>
              <a:ext cx="1249543" cy="381014"/>
            </a:xfrm>
            <a:prstGeom prst="rect">
              <a:avLst/>
            </a:prstGeom>
          </p:spPr>
        </p:pic>
        <p:pic>
          <p:nvPicPr>
            <p:cNvPr id="34" name="Рисунок 33" descr="иммм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5904228" flipV="1">
              <a:off x="189833" y="3165706"/>
              <a:ext cx="1280420" cy="408626"/>
            </a:xfrm>
            <a:prstGeom prst="rect">
              <a:avLst/>
            </a:prstGeom>
          </p:spPr>
        </p:pic>
        <p:pic>
          <p:nvPicPr>
            <p:cNvPr id="33" name="Рисунок 32" descr="иммм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3501464">
              <a:off x="-45869" y="3310018"/>
              <a:ext cx="1235980" cy="382588"/>
            </a:xfrm>
            <a:prstGeom prst="rect">
              <a:avLst/>
            </a:prstGeom>
          </p:spPr>
        </p:pic>
        <p:pic>
          <p:nvPicPr>
            <p:cNvPr id="55" name="Рисунок 54" descr="иммм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1382141">
              <a:off x="371012" y="3543584"/>
              <a:ext cx="1377856" cy="48120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2857488" y="3286124"/>
            <a:ext cx="1643074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арус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ата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оги</a:t>
            </a:r>
            <a:endParaRPr lang="ru-RU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5572132" y="4071942"/>
            <a:ext cx="1643074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Рисунок 59" descr="иим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567285" y="4500570"/>
            <a:ext cx="767116" cy="740623"/>
          </a:xfrm>
          <a:prstGeom prst="rect">
            <a:avLst/>
          </a:prstGeom>
        </p:spPr>
      </p:pic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8429652" y="6500810"/>
            <a:ext cx="357190" cy="35719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786810" y="6500810"/>
            <a:ext cx="357190" cy="35719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142984"/>
            <a:ext cx="80010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/>
              <a:t>дерево для фона</a:t>
            </a:r>
            <a:r>
              <a:rPr lang="ru-RU" sz="1400" u="sng" dirty="0" smtClean="0">
                <a:hlinkClick r:id="rId2"/>
              </a:rPr>
              <a:t> </a:t>
            </a:r>
            <a:r>
              <a:rPr lang="ru-RU" sz="1400" u="sng" dirty="0" smtClean="0">
                <a:hlinkClick r:id="rId3"/>
              </a:rPr>
              <a:t>http://www.lenagold.ru/fon/clipart/d/der.html</a:t>
            </a:r>
            <a:endParaRPr lang="ru-RU" sz="1400" u="sng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лягушка </a:t>
            </a:r>
            <a:r>
              <a:rPr lang="ru-RU" sz="1400" u="sng" dirty="0" smtClean="0">
                <a:hlinkClick r:id="rId4"/>
              </a:rPr>
              <a:t>http://www.lenagold.ru/fon/clipart/l/lagu3.html</a:t>
            </a:r>
            <a:endParaRPr lang="ru-RU" sz="1400" u="sng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река фон </a:t>
            </a:r>
            <a:r>
              <a:rPr lang="ru-RU" sz="1400" u="sng" dirty="0" smtClean="0">
                <a:hlinkClick r:id="rId5"/>
              </a:rPr>
              <a:t>http://www.coollady.ru/puc/5/001/CL-08.jpg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рыба </a:t>
            </a:r>
            <a:r>
              <a:rPr lang="ru-RU" sz="1400" u="sng" dirty="0" smtClean="0">
                <a:hlinkClick r:id="rId6"/>
              </a:rPr>
              <a:t>http://www.lenagold.ru/fon/clipart/r/ryb5.html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рыбак </a:t>
            </a:r>
            <a:r>
              <a:rPr lang="ru-RU" sz="1400" u="sng" dirty="0" smtClean="0">
                <a:hlinkClick r:id="rId7"/>
              </a:rPr>
              <a:t>http://dutsadok.com.ua/publ/ljudi/rybak_malchik_lovit_rybu/1-1-0-182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солнышко </a:t>
            </a:r>
            <a:r>
              <a:rPr lang="ru-RU" sz="1400" u="sng" dirty="0" smtClean="0">
                <a:hlinkClick r:id="rId8"/>
              </a:rPr>
              <a:t>http://school-ppt.3dn.ru/index/kartinki_solnyshki/0-43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солнце с тучей </a:t>
            </a:r>
            <a:r>
              <a:rPr lang="ru-RU" sz="1400" u="sng" dirty="0" smtClean="0">
                <a:hlinkClick r:id="rId9"/>
              </a:rPr>
              <a:t>http://www.lenagold.ru/fon/clipart/s/soln2.html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Звуки:</a:t>
            </a:r>
          </a:p>
          <a:p>
            <a:r>
              <a:rPr lang="ru-RU" sz="1400" dirty="0" smtClean="0"/>
              <a:t>звук к действию «поймал рыбку» </a:t>
            </a:r>
            <a:r>
              <a:rPr lang="ru-RU" sz="1400" u="sng" dirty="0" smtClean="0">
                <a:hlinkClick r:id="rId10"/>
              </a:rPr>
              <a:t>http://smartfon7610.narod.ru/melodi3.html</a:t>
            </a:r>
            <a:endParaRPr lang="ru-RU" sz="1400" dirty="0" smtClean="0"/>
          </a:p>
          <a:p>
            <a:r>
              <a:rPr lang="ru-RU" sz="1400" dirty="0" smtClean="0"/>
              <a:t>кваканье лягушки </a:t>
            </a:r>
            <a:r>
              <a:rPr lang="ru-RU" sz="1400" u="sng" dirty="0" smtClean="0">
                <a:hlinkClick r:id="rId11"/>
              </a:rPr>
              <a:t>http://www.zooclub.ru/voice/</a:t>
            </a:r>
            <a:endParaRPr lang="ru-RU" sz="1400" dirty="0" smtClean="0"/>
          </a:p>
          <a:p>
            <a:pPr>
              <a:lnSpc>
                <a:spcPct val="120000"/>
              </a:lnSpc>
            </a:pPr>
            <a:endParaRPr lang="ru-RU" sz="1400" u="sng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428604"/>
            <a:ext cx="4487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4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ИНТЕРНЕТ  - РЕСУРСЫ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542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572528" y="6357958"/>
            <a:ext cx="428628" cy="35716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3755</TotalTime>
  <Words>163</Words>
  <Application>Microsoft Office PowerPoint</Application>
  <PresentationFormat>Экран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497</cp:revision>
  <dcterms:created xsi:type="dcterms:W3CDTF">2013-04-11T10:31:05Z</dcterms:created>
  <dcterms:modified xsi:type="dcterms:W3CDTF">2013-09-11T17:46:35Z</dcterms:modified>
</cp:coreProperties>
</file>