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8" autoAdjust="0"/>
    <p:restoredTop sz="94691" autoAdjust="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A86C-3CF2-46B7-9CD8-5C928C8E292A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2A5-0581-47CB-8F5C-748629A26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A86C-3CF2-46B7-9CD8-5C928C8E292A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2A5-0581-47CB-8F5C-748629A26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A86C-3CF2-46B7-9CD8-5C928C8E292A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2A5-0581-47CB-8F5C-748629A26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A86C-3CF2-46B7-9CD8-5C928C8E292A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2A5-0581-47CB-8F5C-748629A26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A86C-3CF2-46B7-9CD8-5C928C8E292A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2A5-0581-47CB-8F5C-748629A26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A86C-3CF2-46B7-9CD8-5C928C8E292A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2A5-0581-47CB-8F5C-748629A26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A86C-3CF2-46B7-9CD8-5C928C8E292A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2A5-0581-47CB-8F5C-748629A26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A86C-3CF2-46B7-9CD8-5C928C8E292A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2A5-0581-47CB-8F5C-748629A26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A86C-3CF2-46B7-9CD8-5C928C8E292A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2A5-0581-47CB-8F5C-748629A26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A86C-3CF2-46B7-9CD8-5C928C8E292A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42A5-0581-47CB-8F5C-748629A26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A86C-3CF2-46B7-9CD8-5C928C8E292A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8042A5-0581-47CB-8F5C-748629A26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C7A86C-3CF2-46B7-9CD8-5C928C8E292A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8042A5-0581-47CB-8F5C-748629A26E7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grammar &amp; vocabulary exercises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– Spotlight 8 Module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22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Complete the sentences with the following words and shops.  </a:t>
            </a:r>
            <a:endParaRPr lang="ru-RU" sz="1800" b="1" dirty="0" smtClean="0"/>
          </a:p>
          <a:p>
            <a:r>
              <a:rPr lang="en-US" sz="1800" b="1" dirty="0" smtClean="0"/>
              <a:t>a necklace, a dress, a fruitcake, some prawns, a bunch of tulips, some newspapers, a pair of sunglasses, a packet of aspirin, a kilo of sausages</a:t>
            </a:r>
            <a:endParaRPr lang="ru-RU" sz="1800" b="1" dirty="0" smtClean="0"/>
          </a:p>
          <a:p>
            <a:r>
              <a:rPr lang="en-US" sz="1800" b="1" dirty="0" smtClean="0"/>
              <a:t> </a:t>
            </a:r>
            <a:endParaRPr lang="ru-RU" sz="1800" b="1" dirty="0" smtClean="0"/>
          </a:p>
          <a:p>
            <a:r>
              <a:rPr lang="en-US" sz="1800" b="1" dirty="0" smtClean="0"/>
              <a:t>1) We can buy ................................at the .....................................................</a:t>
            </a:r>
            <a:endParaRPr lang="ru-RU" sz="1800" b="1" dirty="0" smtClean="0"/>
          </a:p>
          <a:p>
            <a:r>
              <a:rPr lang="en-US" sz="1800" b="1" dirty="0" smtClean="0"/>
              <a:t>2) We can buy ...............................at the ......................................................</a:t>
            </a:r>
            <a:endParaRPr lang="ru-RU" sz="1800" b="1" dirty="0" smtClean="0"/>
          </a:p>
          <a:p>
            <a:r>
              <a:rPr lang="en-US" sz="1800" b="1" dirty="0" smtClean="0"/>
              <a:t>3) We can buy ...............................at the .....................................................</a:t>
            </a:r>
            <a:endParaRPr lang="ru-RU" sz="1800" b="1" dirty="0" smtClean="0"/>
          </a:p>
          <a:p>
            <a:r>
              <a:rPr lang="en-US" sz="1800" b="1" dirty="0" smtClean="0"/>
              <a:t>4) We can buy ...............................at the ......................................................</a:t>
            </a:r>
            <a:endParaRPr lang="ru-RU" sz="1800" b="1" dirty="0" smtClean="0"/>
          </a:p>
          <a:p>
            <a:r>
              <a:rPr lang="en-US" sz="1800" b="1" dirty="0" smtClean="0"/>
              <a:t>5) We can buy ...............................at the ......................................................</a:t>
            </a:r>
            <a:endParaRPr lang="ru-RU" sz="1800" b="1" dirty="0" smtClean="0"/>
          </a:p>
          <a:p>
            <a:r>
              <a:rPr lang="en-US" sz="1800" b="1" dirty="0" smtClean="0"/>
              <a:t>6) We can buy ..............................at the ......................................................</a:t>
            </a:r>
            <a:endParaRPr lang="ru-RU" sz="1800" b="1" dirty="0" smtClean="0"/>
          </a:p>
          <a:p>
            <a:r>
              <a:rPr lang="en-US" sz="1800" b="1" dirty="0" smtClean="0"/>
              <a:t>7) We can buy ..............................at the .......................................................</a:t>
            </a:r>
            <a:endParaRPr lang="ru-RU" sz="1800" b="1" dirty="0" smtClean="0"/>
          </a:p>
          <a:p>
            <a:r>
              <a:rPr lang="en-US" sz="1800" b="1" dirty="0" smtClean="0"/>
              <a:t>8) We can buy ..............................at the ......................................................</a:t>
            </a:r>
            <a:endParaRPr lang="ru-RU" sz="1800" b="1" dirty="0" smtClean="0"/>
          </a:p>
          <a:p>
            <a:r>
              <a:rPr lang="en-US" sz="1800" b="1" dirty="0" smtClean="0"/>
              <a:t>9) We can buy .............................at the .......................................................</a:t>
            </a:r>
            <a:endParaRPr lang="ru-RU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–Spotlight 8 Module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/>
              <a:t>Complete the sentences with the phrasal verbs GO</a:t>
            </a:r>
          </a:p>
          <a:p>
            <a:pPr>
              <a:buNone/>
            </a:pPr>
            <a:endParaRPr lang="ru-RU" dirty="0" smtClean="0"/>
          </a:p>
          <a:p>
            <a:r>
              <a:rPr lang="en-US" dirty="0" smtClean="0"/>
              <a:t>go without,  went down with,  go with,  goes with,  gone up,  gone through,  went after,  gone off</a:t>
            </a:r>
          </a:p>
          <a:p>
            <a:endParaRPr lang="ru-RU" dirty="0" smtClean="0"/>
          </a:p>
          <a:p>
            <a:r>
              <a:rPr lang="en-US" dirty="0" smtClean="0"/>
              <a:t>1. That green hat doesn't ................................. the blue dress.</a:t>
            </a:r>
            <a:endParaRPr lang="ru-RU" dirty="0" smtClean="0"/>
          </a:p>
          <a:p>
            <a:r>
              <a:rPr lang="en-US" dirty="0" smtClean="0"/>
              <a:t>2. She ................................................the flu. </a:t>
            </a:r>
            <a:endParaRPr lang="ru-RU" dirty="0" smtClean="0"/>
          </a:p>
          <a:p>
            <a:r>
              <a:rPr lang="en-US" dirty="0" smtClean="0"/>
              <a:t>3. The prices have ................................. .</a:t>
            </a:r>
            <a:endParaRPr lang="ru-RU" dirty="0" smtClean="0"/>
          </a:p>
          <a:p>
            <a:r>
              <a:rPr lang="en-US" dirty="0" smtClean="0"/>
              <a:t>4. I'm afraid all fruit and vegetables have ................................. .</a:t>
            </a:r>
            <a:endParaRPr lang="ru-RU" dirty="0" smtClean="0"/>
          </a:p>
          <a:p>
            <a:r>
              <a:rPr lang="en-US" dirty="0" smtClean="0"/>
              <a:t>5. He has ................................................. a lot of difficulties.</a:t>
            </a:r>
            <a:endParaRPr lang="ru-RU" dirty="0" smtClean="0"/>
          </a:p>
          <a:p>
            <a:r>
              <a:rPr lang="en-US" dirty="0" smtClean="0"/>
              <a:t>6. The dog ................................. the cat.</a:t>
            </a:r>
            <a:endParaRPr lang="ru-RU" dirty="0" smtClean="0"/>
          </a:p>
          <a:p>
            <a:r>
              <a:rPr lang="en-US" dirty="0" smtClean="0"/>
              <a:t>7. This tie ................................. your suit. You look gorgeous! </a:t>
            </a:r>
            <a:endParaRPr lang="ru-RU" dirty="0" smtClean="0"/>
          </a:p>
          <a:p>
            <a:r>
              <a:rPr lang="en-US" dirty="0" smtClean="0"/>
              <a:t>8. People can't ........................................................... money.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– Spotlight 7 Module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Find the advice for each sentence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you should eat a light meal, you should put drops in it, you should have a hot cup of tea, you should lie down and get some rest, you should take a painkiller, you should drink plenty of fluids, you should wash them with cold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water</a:t>
            </a:r>
            <a:endParaRPr lang="ru-RU" sz="19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1) If you have sore eyes,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_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2) If you have an earache,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 If you feel exhausted,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____________________________________________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4) If you have a high fever,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__________________________________________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5) If you have a stomachache,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_______________________________________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6) If you have a toothache,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__________________________________________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7) If you have a sore  throat,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_________________________________________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20000"/>
              </a:lnSpc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– Spotlight 7 Module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Match the verbs with the nouns to form phrases </a:t>
            </a:r>
            <a:endParaRPr lang="ru-RU" dirty="0" smtClean="0"/>
          </a:p>
          <a:p>
            <a:r>
              <a:rPr lang="en-US" b="1" i="1" dirty="0" smtClean="0"/>
              <a:t>your finger, a tooth, your wrist, your ankle, your back, your head</a:t>
            </a:r>
            <a:endParaRPr lang="ru-RU" dirty="0" smtClean="0"/>
          </a:p>
          <a:p>
            <a:pPr lvl="0"/>
            <a:r>
              <a:rPr lang="en-US" dirty="0" smtClean="0"/>
              <a:t>to chip  _______________________</a:t>
            </a:r>
            <a:endParaRPr lang="ru-RU" dirty="0" smtClean="0"/>
          </a:p>
          <a:p>
            <a:pPr lvl="0"/>
            <a:r>
              <a:rPr lang="en-US" dirty="0" smtClean="0"/>
              <a:t>to hurt  ________________________</a:t>
            </a:r>
            <a:endParaRPr lang="ru-RU" dirty="0" smtClean="0"/>
          </a:p>
          <a:p>
            <a:pPr lvl="0"/>
            <a:r>
              <a:rPr lang="en-US" dirty="0" smtClean="0"/>
              <a:t>to bang  _______________________ </a:t>
            </a:r>
            <a:endParaRPr lang="ru-RU" dirty="0" smtClean="0"/>
          </a:p>
          <a:p>
            <a:pPr lvl="0"/>
            <a:r>
              <a:rPr lang="en-US" dirty="0" smtClean="0"/>
              <a:t>to sprain  _______________________</a:t>
            </a:r>
            <a:endParaRPr lang="ru-RU" dirty="0" smtClean="0"/>
          </a:p>
          <a:p>
            <a:pPr lvl="0"/>
            <a:r>
              <a:rPr lang="en-US" dirty="0" smtClean="0"/>
              <a:t>to cut  ___________________________</a:t>
            </a:r>
            <a:endParaRPr lang="ru-RU" dirty="0" smtClean="0"/>
          </a:p>
          <a:p>
            <a:pPr lvl="0"/>
            <a:r>
              <a:rPr lang="en-US" dirty="0" smtClean="0"/>
              <a:t>to twist  _________________________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Spotlight 7 – </a:t>
            </a:r>
            <a:br>
              <a:rPr lang="en-US" dirty="0" smtClean="0"/>
            </a:br>
            <a:r>
              <a:rPr lang="en-US" dirty="0" smtClean="0"/>
              <a:t>pr perfect &amp; pr perfect cont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I. Fill in the blanks with Present Perfect and Present Perfect Continuous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Children ______________ (watch) TV for two hours.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Ann _________________ (sleep) since 10 am.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I ___________________ (know) her since the primary school.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Alex _______________ (be) to the USA two times.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They _______________ (not/finish) the science project yet.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. Fill in the gaps with ALREADY, YET, JUST, NEVER, EVER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I have ___________ seen this film. Let’s watch something new.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I haven’t bought a new camera ________. It’s very expensive. 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Have you _________ seen  an elephant?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I have ___________ been to the USA. I would like to visit it.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You can’t speak to Ann. She has __________ left. 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Spotlight 7 – </a:t>
            </a:r>
            <a:br>
              <a:rPr lang="en-US" dirty="0" smtClean="0"/>
            </a:br>
            <a:r>
              <a:rPr lang="en-US" dirty="0" smtClean="0"/>
              <a:t>pr perfect &amp; pr perfect cont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II. Fill in the gaps with FOR or SINCE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She has been a teacher ________ ten years.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 have known her _________ 1996.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 has been reading _________ two hours.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She has been listening to music __________ the morning.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children have been playing football ____________ 6 o’clock.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– Spotlight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000240"/>
          <a:ext cx="3714776" cy="4477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1571636"/>
              </a:tblGrid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What time is it?  I </a:t>
                      </a:r>
                      <a:r>
                        <a:rPr lang="ru-RU" sz="1100" dirty="0" smtClean="0"/>
                        <a:t>вариант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9:05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b="1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8:15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b="1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14:30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b="1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15:35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b="1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17:00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b="1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18:30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b="1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19:35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b="1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16:25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b="1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20:40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b="1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7:45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b="1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21:50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b="1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22:55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b="1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23:30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714876" y="2000240"/>
          <a:ext cx="3714776" cy="4480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1714512"/>
              </a:tblGrid>
              <a:tr h="319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What time is it? II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ru-RU" sz="1100" baseline="0" dirty="0" smtClean="0"/>
                        <a:t>вариант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13:05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6:15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23:35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15:35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8:35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7:40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22:45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19:30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21:25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14:30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7:50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19:00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/>
                </a:tc>
              </a:tr>
              <a:tr h="3198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16:30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– Spotlight 6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Preposition of place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Preposition of place    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. </a:t>
            </a: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.......Tuesday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.......evening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.......weekend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.......night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.......1872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.......15th May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.......morning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......Sunday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.......afternoon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.......winter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.......June 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 Monday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.......night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......morning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......Wednesday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.......1995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......8th September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......afternoon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......weekend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......evening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.......spring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.......December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477</Words>
  <Application>Microsoft Office PowerPoint</Application>
  <PresentationFormat>Экран (4:3)</PresentationFormat>
  <Paragraphs>141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Tests</vt:lpstr>
      <vt:lpstr>Test – Spotlight 8 Module 2</vt:lpstr>
      <vt:lpstr>Test –Spotlight 8 Module 2</vt:lpstr>
      <vt:lpstr>Test – Spotlight 7 Module 10</vt:lpstr>
      <vt:lpstr>Test – Spotlight 7 Module 10</vt:lpstr>
      <vt:lpstr>Spotlight 7 –  pr perfect &amp; pr perfect cont</vt:lpstr>
      <vt:lpstr>Spotlight 7 –  pr perfect &amp; pr perfect cont</vt:lpstr>
      <vt:lpstr>Test – Spotlight 6</vt:lpstr>
      <vt:lpstr>Test – Spotlight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the sentences with the following words and shops.</dc:title>
  <dc:creator>ТАНКИСТ_222</dc:creator>
  <cp:lastModifiedBy>ТАНКИСТ_222</cp:lastModifiedBy>
  <cp:revision>11</cp:revision>
  <dcterms:created xsi:type="dcterms:W3CDTF">2013-09-02T14:17:56Z</dcterms:created>
  <dcterms:modified xsi:type="dcterms:W3CDTF">2013-09-03T18:11:54Z</dcterms:modified>
</cp:coreProperties>
</file>