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2" r:id="rId3"/>
    <p:sldId id="303" r:id="rId4"/>
    <p:sldId id="304" r:id="rId5"/>
    <p:sldId id="291" r:id="rId6"/>
    <p:sldId id="290" r:id="rId7"/>
    <p:sldId id="305" r:id="rId8"/>
    <p:sldId id="306" r:id="rId9"/>
    <p:sldId id="307" r:id="rId10"/>
    <p:sldId id="308" r:id="rId11"/>
    <p:sldId id="309" r:id="rId12"/>
    <p:sldId id="293" r:id="rId13"/>
    <p:sldId id="295" r:id="rId14"/>
    <p:sldId id="296" r:id="rId15"/>
    <p:sldId id="310" r:id="rId16"/>
    <p:sldId id="311" r:id="rId17"/>
    <p:sldId id="312" r:id="rId18"/>
    <p:sldId id="313" r:id="rId19"/>
    <p:sldId id="30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8F0279F-A4D0-450F-82F4-0E8A4F54F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78ED41-F076-41BE-9B04-A03E7C20E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FAD488-558E-46B2-B90F-C12FBFEBC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3C0C22-2E02-4653-840B-82D2CDD58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69E475-DDD1-47A7-8B31-2151B3429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7363AC5-A87C-433F-B82C-CFFEBB96BA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B30475F-7E1D-43E0-A156-EEBE3102FE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D1C220-02AB-4F03-9713-016250A2ED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E8E6BE-A857-4F72-8676-64AA95007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A7865F5-9A7F-4E6A-8C66-4AB90DCF23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A5943D6-A512-4BA4-AFC4-7B32339924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833D15-2FD1-4276-B2A8-4ECD910D8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232650" cy="18113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ЧЕЛОВЕК </a:t>
            </a:r>
            <a:br>
              <a:rPr lang="ru-RU" sz="4400" b="1" dirty="0"/>
            </a:br>
            <a:r>
              <a:rPr lang="ru-RU" sz="4400" b="1" dirty="0"/>
              <a:t>В РЕЛИГИОЗНЫХ ТРАДИЦИЯХ МИРА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6705600" cy="687388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sz="1400" b="1" dirty="0" smtClean="0"/>
              <a:t>ОРКСЭ</a:t>
            </a:r>
          </a:p>
          <a:p>
            <a:pPr algn="r">
              <a:lnSpc>
                <a:spcPct val="80000"/>
              </a:lnSpc>
            </a:pPr>
            <a:r>
              <a:rPr lang="ru-RU" sz="1400" b="1" dirty="0" smtClean="0"/>
              <a:t>«Модуль «основы мировых религиозных культур»</a:t>
            </a:r>
          </a:p>
          <a:p>
            <a:pPr algn="r">
              <a:lnSpc>
                <a:spcPct val="80000"/>
              </a:lnSpc>
            </a:pPr>
            <a:r>
              <a:rPr lang="ru-RU" sz="1400" b="1" dirty="0" smtClean="0"/>
              <a:t>Учитель: </a:t>
            </a:r>
            <a:r>
              <a:rPr lang="ru-RU" sz="1400" b="1" dirty="0" err="1" smtClean="0"/>
              <a:t>Курзанова</a:t>
            </a:r>
            <a:r>
              <a:rPr lang="ru-RU" sz="1400" b="1" dirty="0" smtClean="0"/>
              <a:t> Н.А.</a:t>
            </a:r>
          </a:p>
          <a:p>
            <a:pPr algn="r">
              <a:lnSpc>
                <a:spcPct val="80000"/>
              </a:lnSpc>
            </a:pPr>
            <a:r>
              <a:rPr lang="ru-RU" sz="1400" b="1" dirty="0" smtClean="0"/>
              <a:t>МБОУ СОШ №31</a:t>
            </a:r>
          </a:p>
          <a:p>
            <a:pPr algn="r">
              <a:lnSpc>
                <a:spcPct val="80000"/>
              </a:lnSpc>
            </a:pPr>
            <a:r>
              <a:rPr lang="ru-RU" sz="1400" b="1" dirty="0" err="1"/>
              <a:t>г</a:t>
            </a:r>
            <a:r>
              <a:rPr lang="ru-RU" sz="1400" b="1" dirty="0" err="1" smtClean="0"/>
              <a:t>.Владимир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Что делают верующие </a:t>
            </a:r>
            <a:r>
              <a:rPr lang="ru-RU" dirty="0" smtClean="0">
                <a:effectLst/>
              </a:rPr>
              <a:t>для </a:t>
            </a:r>
            <a:r>
              <a:rPr lang="ru-RU" dirty="0">
                <a:effectLst/>
              </a:rPr>
              <a:t>общения с </a:t>
            </a:r>
            <a:r>
              <a:rPr lang="ru-RU" dirty="0" smtClean="0">
                <a:effectLst/>
              </a:rPr>
              <a:t>Богом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401757"/>
              </p:ext>
            </p:extLst>
          </p:nvPr>
        </p:nvGraphicFramePr>
        <p:xfrm>
          <a:off x="457200" y="2438400"/>
          <a:ext cx="8229600" cy="2320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9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Христианство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Иудаизм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Буддизм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Молитва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 (в месяц рамадан)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 в год закят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7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609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Христианство</a:t>
            </a:r>
            <a:endParaRPr lang="ru-RU" sz="4000" b="1" dirty="0"/>
          </a:p>
        </p:txBody>
      </p:sp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10000" y="1524000"/>
            <a:ext cx="152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Молитва</a:t>
            </a:r>
            <a:endParaRPr lang="ru-RU" dirty="0"/>
          </a:p>
        </p:txBody>
      </p:sp>
      <p:pic>
        <p:nvPicPr>
          <p:cNvPr id="7170" name="Picture 2" descr="http://www.psmb.ru/uploads/tx_news/1_98bd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5665"/>
            <a:ext cx="6634674" cy="442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ЧТЕНИЕ БИБЛИИ</a:t>
            </a:r>
            <a:r>
              <a:rPr lang="ru-RU" dirty="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371600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/>
              <a:t>Христиане  часто молятся: </a:t>
            </a:r>
            <a:r>
              <a:rPr lang="ru-RU" sz="2800" dirty="0"/>
              <a:t>"Хлеб наш насущный </a:t>
            </a:r>
            <a:r>
              <a:rPr lang="ru-RU" sz="2800" dirty="0" err="1"/>
              <a:t>даждь</a:t>
            </a:r>
            <a:r>
              <a:rPr lang="ru-RU" sz="2800" dirty="0"/>
              <a:t> нам днесь".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/>
              <a:t> Также они просят  о хлебе духовном на каждый день.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Верующие стремятся следовать  поступкам и словам Христа. </a:t>
            </a:r>
          </a:p>
        </p:txBody>
      </p:sp>
      <p:pic>
        <p:nvPicPr>
          <p:cNvPr id="89092" name="Picture 4" descr="00091b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470275" cy="5029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2120" y="304800"/>
            <a:ext cx="8229600" cy="1143000"/>
          </a:xfrm>
        </p:spPr>
        <p:txBody>
          <a:bodyPr/>
          <a:lstStyle/>
          <a:p>
            <a:pPr algn="ctr"/>
            <a:r>
              <a:rPr lang="ru-RU" b="1"/>
              <a:t>ХРИСТИАНСКИЕ ТАИНСТВА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600200"/>
            <a:ext cx="41148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 smtClean="0"/>
              <a:t>Крещение</a:t>
            </a:r>
            <a:endParaRPr lang="ru-RU" sz="2800" b="1" dirty="0"/>
          </a:p>
        </p:txBody>
      </p:sp>
      <p:pic>
        <p:nvPicPr>
          <p:cNvPr id="10242" name="Picture 2" descr="http://azbyka.ru/parkhomenko/foto/IMG_3432_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71424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ХРИСТИАНСКИЕ ТАИНСТВА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2819400" cy="16002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ru-RU" dirty="0"/>
              <a:t>Евхаристия (от греч. благодарение), причащение</a:t>
            </a:r>
          </a:p>
        </p:txBody>
      </p:sp>
      <p:pic>
        <p:nvPicPr>
          <p:cNvPr id="9218" name="Picture 2" descr="http://www.bogoslov.ru/data/633/345/1234/83269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5136192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Что делают верующие для общения с Богом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3171"/>
              </p:ext>
            </p:extLst>
          </p:nvPr>
        </p:nvGraphicFramePr>
        <p:xfrm>
          <a:off x="457200" y="2438400"/>
          <a:ext cx="8229600" cy="2674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9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Христианство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Иудаизм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Буддизм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Библии, и Евангелия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Таинства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(Крещение, Евхаристия)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0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Что делают верующие для общения с Богом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384633"/>
              </p:ext>
            </p:extLst>
          </p:nvPr>
        </p:nvGraphicFramePr>
        <p:xfrm>
          <a:off x="457200" y="2438400"/>
          <a:ext cx="8229600" cy="3303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9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Христианство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Иудаизм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Буддизм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Молитва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Намаз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Молитвы к просветлённым людям или духам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Библии</a:t>
                      </a:r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Евангелия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Священного писания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 (в месяц рамадан)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мантр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Таинства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(Крещение, Евхаристия)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Строгое соблюдение заповедей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 в год закят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4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Притча – «Молитва – золотая цепь»</a:t>
            </a:r>
            <a:endParaRPr lang="ru-R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305800" cy="2468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 неба опустили золотую цепь. Ты ухватился за нее и, перебирая ее руками, звено за звеном, ты полагаешь, что притягиваешь эту золотую цепь к себе на землю. Но, в действительности, ты поднимаешься по ней и вместе с ней, ибо она сама поднимает тебя на Небо. Такова сила молитвы.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img-2006-11.photosight.ru/19/1772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08356"/>
            <a:ext cx="16836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102.jpe.ru/948e/861480_612127b7_4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1907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5-tub-ru.yandex.net/i?id=640298642-3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3" y="5321743"/>
            <a:ext cx="1843784" cy="12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drobnosti.ua/photo/2002/02/14/15735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31" y="4509175"/>
            <a:ext cx="2209800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ideo.sibnet.ru/upload/cover/video_225605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08356"/>
            <a:ext cx="2281924" cy="17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Молитва – это …</a:t>
            </a:r>
            <a:endParaRPr lang="ru-RU" b="1" dirty="0"/>
          </a:p>
        </p:txBody>
      </p:sp>
      <p:sp>
        <p:nvSpPr>
          <p:cNvPr id="5" name="Shape 45"/>
          <p:cNvSpPr/>
          <p:nvPr/>
        </p:nvSpPr>
        <p:spPr>
          <a:xfrm>
            <a:off x="1600200" y="1676400"/>
            <a:ext cx="5943600" cy="4457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72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Задание на дом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Подготовь </a:t>
            </a:r>
            <a:r>
              <a:rPr lang="ru-RU" dirty="0"/>
              <a:t>рассказ на тему </a:t>
            </a:r>
            <a:r>
              <a:rPr lang="ru-RU" dirty="0" smtClean="0"/>
              <a:t>«Соблюдение религиозных традиций в различных культурах (православная культура, исламская </a:t>
            </a:r>
            <a:r>
              <a:rPr lang="ru-RU" dirty="0"/>
              <a:t>культура, буддийская культура, иудейская культура)» ( по выбору учащегося).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76200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Р</a:t>
            </a:r>
            <a:r>
              <a:rPr lang="ru-RU" dirty="0" smtClean="0"/>
              <a:t>елигия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различные верования людей; </a:t>
            </a:r>
          </a:p>
          <a:p>
            <a:r>
              <a:rPr lang="ru-RU" dirty="0"/>
              <a:t>- поведение людей в повседневной жизни; </a:t>
            </a:r>
          </a:p>
          <a:p>
            <a:r>
              <a:rPr lang="ru-RU" dirty="0"/>
              <a:t>- участие людей в религиозных действиях – ритуалах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408333" cy="3679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Традиция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то, что перешло от одного поколения к другому, что унаследовано от предшествующих поколений (идеи, взгляды, вкусы, образ действия, обычаи).</a:t>
            </a:r>
          </a:p>
        </p:txBody>
      </p:sp>
    </p:spTree>
    <p:extLst>
      <p:ext uri="{BB962C8B-B14F-4D97-AF65-F5344CB8AC3E}">
        <p14:creationId xmlns:p14="http://schemas.microsoft.com/office/powerpoint/2010/main" val="12916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91633" y="304800"/>
            <a:ext cx="7408333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Буддизм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молитва</a:t>
            </a:r>
          </a:p>
        </p:txBody>
      </p:sp>
      <p:pic>
        <p:nvPicPr>
          <p:cNvPr id="1027" name="Picture 3" descr="C:\Users\Gregory\Desktop\Человек в религиозных традициях мира\2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81" y="2389187"/>
            <a:ext cx="4158019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s.123rf.com/400wm/400/400/czardases/czardases1011/czardases101100007/8175577-mantra-written-on-prayer-wheels-in-bhut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3344"/>
            <a:ext cx="4038600" cy="26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Что делают верующие для общения с Богом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107585"/>
              </p:ext>
            </p:extLst>
          </p:nvPr>
        </p:nvGraphicFramePr>
        <p:xfrm>
          <a:off x="457200" y="2438400"/>
          <a:ext cx="8229600" cy="2594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9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Христианство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Иудаизм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Буддизм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Молитвы к просветлённым людям или духам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мантр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609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Иудаизм</a:t>
            </a:r>
            <a:endParaRPr lang="ru-RU" sz="4000" b="1" dirty="0"/>
          </a:p>
        </p:txBody>
      </p:sp>
      <p:pic>
        <p:nvPicPr>
          <p:cNvPr id="3076" name="Picture 4" descr="http://bokertov.typepad.com/.a/6a00d83451bc4a69e20120a7f8ff4d970b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0764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7425"/>
            <a:ext cx="43148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10000" y="1524000"/>
            <a:ext cx="152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Молитва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609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Иудаизм</a:t>
            </a:r>
            <a:endParaRPr lang="ru-RU" sz="4000" b="1" dirty="0"/>
          </a:p>
        </p:txBody>
      </p:sp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1523998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Шаббат</a:t>
            </a:r>
            <a:r>
              <a:rPr lang="ru-RU" dirty="0" smtClean="0"/>
              <a:t> – Священная суббота</a:t>
            </a:r>
            <a:endParaRPr lang="ru-RU" dirty="0"/>
          </a:p>
        </p:txBody>
      </p:sp>
      <p:pic>
        <p:nvPicPr>
          <p:cNvPr id="4098" name="Picture 2" descr="C:\Users\Gregory\Desktop\Человек в религиозных традициях мира\ukVanb1b6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43" y="2209800"/>
            <a:ext cx="55229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4-tub-ru.yandex.net/i?id=205226520-0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1273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4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Что делают верующие для общения с Богом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42428"/>
              </p:ext>
            </p:extLst>
          </p:nvPr>
        </p:nvGraphicFramePr>
        <p:xfrm>
          <a:off x="457200" y="2438400"/>
          <a:ext cx="8229600" cy="294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599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Христианство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Иудаизм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Ислам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Буддизм</a:t>
                      </a:r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Молитва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Священного писания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599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Строгое соблюдение заповедей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609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Ислам</a:t>
            </a:r>
            <a:endParaRPr lang="ru-RU" sz="4000" b="1" dirty="0"/>
          </a:p>
        </p:txBody>
      </p:sp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1523998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Молитва -Намаз</a:t>
            </a:r>
            <a:endParaRPr lang="ru-RU" dirty="0"/>
          </a:p>
        </p:txBody>
      </p:sp>
      <p:pic>
        <p:nvPicPr>
          <p:cNvPr id="5124" name="Picture 4" descr="http://imeu.net/engine2/uploads/2/destroyed-mosque-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6" y="2362200"/>
            <a:ext cx="409689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db.rferl.org/B63FD108-8C74-4B3D-9381-036A868705FE_mw80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420506" cy="31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6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1000</TotalTime>
  <Words>369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ЧЕЛОВЕК  В РЕЛИГИОЗНЫХ ТРАДИЦИЯХ МИРА</vt:lpstr>
      <vt:lpstr>Презентация PowerPoint</vt:lpstr>
      <vt:lpstr>Презентация PowerPoint</vt:lpstr>
      <vt:lpstr>Презентация PowerPoint</vt:lpstr>
      <vt:lpstr>Что делают верующие для общения с Богом</vt:lpstr>
      <vt:lpstr>Иудаизм</vt:lpstr>
      <vt:lpstr>Иудаизм</vt:lpstr>
      <vt:lpstr>Что делают верующие для общения с Богом</vt:lpstr>
      <vt:lpstr>Ислам</vt:lpstr>
      <vt:lpstr>Что делают верующие для общения с Богом</vt:lpstr>
      <vt:lpstr>Христианство</vt:lpstr>
      <vt:lpstr>ЧТЕНИЕ БИБЛИИ </vt:lpstr>
      <vt:lpstr>ХРИСТИАНСКИЕ ТАИНСТВА</vt:lpstr>
      <vt:lpstr>ХРИСТИАНСКИЕ ТАИНСТВА</vt:lpstr>
      <vt:lpstr>Что делают верующие для общения с Богом</vt:lpstr>
      <vt:lpstr>Что делают верующие для общения с Богом</vt:lpstr>
      <vt:lpstr>Притча – «Молитва – золотая цепь»</vt:lpstr>
      <vt:lpstr>Молитва – это …</vt:lpstr>
      <vt:lpstr>Задание на дом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ЖИЗНИ</dc:title>
  <dc:creator>Irina</dc:creator>
  <cp:lastModifiedBy>Gregory</cp:lastModifiedBy>
  <cp:revision>40</cp:revision>
  <dcterms:created xsi:type="dcterms:W3CDTF">2010-04-07T11:27:08Z</dcterms:created>
  <dcterms:modified xsi:type="dcterms:W3CDTF">2013-02-07T13:11:37Z</dcterms:modified>
</cp:coreProperties>
</file>