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0" r:id="rId7"/>
    <p:sldId id="265" r:id="rId8"/>
    <p:sldId id="258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CC"/>
    <a:srgbClr val="377BCD"/>
    <a:srgbClr val="3415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5D49-EBA7-4A8A-A1E0-2FBD3A9724ED}" type="datetimeFigureOut">
              <a:rPr lang="ru-RU" smtClean="0"/>
              <a:pPr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27687-B3D7-4D3E-AD18-ACE4DCF22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cKrlJKX04KHSGCnqFZRLFvQt1dlTJnJwODXBC0FkiFux4nbTP0SwPrBP93BcFNtxmohXFA=s85" TargetMode="External"/><Relationship Id="rId2" Type="http://schemas.openxmlformats.org/officeDocument/2006/relationships/hyperlink" Target="http://blogs.privet.ru/community/my_butterfly/tags/7068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sorti.3dn.ru/_ph/5/90032082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0" y="1412776"/>
              <a:ext cx="3173054" cy="4442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C:\Users\home\Desktop\0b195237eaea0d05d2fb6b97a9bcf61a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4288" y="913927"/>
              <a:ext cx="720080" cy="72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C:\Users\home\Desktop\0_5694c_5e5f4be3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5856" y="5085184"/>
              <a:ext cx="688930" cy="53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419872" y="1844824"/>
              <a:ext cx="4968552" cy="2800767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8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Поймай</a:t>
              </a:r>
              <a:r>
                <a:rPr lang="ru-RU" sz="8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8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бабочку!</a:t>
              </a:r>
              <a:endPara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10242" name="Picture 2" descr="клипарт ГИФ бабочки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3777" y="0"/>
              <a:ext cx="7350223" cy="551266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403648" y="5733256"/>
              <a:ext cx="69847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Автор: учитель-логопед  </a:t>
              </a:r>
            </a:p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Ковалёва Елена Юрьевна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16-конечная звезда 8">
              <a:hlinkClick r:id="" action="ppaction://hlinkshowjump?jump=nextslide"/>
            </p:cNvPr>
            <p:cNvSpPr/>
            <p:nvPr/>
          </p:nvSpPr>
          <p:spPr>
            <a:xfrm>
              <a:off x="8316416" y="6093296"/>
              <a:ext cx="648072" cy="620688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27984" y="4653136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Тренажёр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9552" y="2060848"/>
            <a:ext cx="7848872" cy="3312368"/>
            <a:chOff x="539552" y="2060848"/>
            <a:chExt cx="7848872" cy="3312368"/>
          </a:xfrm>
        </p:grpSpPr>
        <p:sp>
          <p:nvSpPr>
            <p:cNvPr id="6" name="Полилиния 5"/>
            <p:cNvSpPr/>
            <p:nvPr/>
          </p:nvSpPr>
          <p:spPr>
            <a:xfrm>
              <a:off x="971600" y="2060848"/>
              <a:ext cx="7416824" cy="1727200"/>
            </a:xfrm>
            <a:custGeom>
              <a:avLst/>
              <a:gdLst>
                <a:gd name="connsiteX0" fmla="*/ 0 w 7167418"/>
                <a:gd name="connsiteY0" fmla="*/ 1115290 h 1727200"/>
                <a:gd name="connsiteX1" fmla="*/ 1440872 w 7167418"/>
                <a:gd name="connsiteY1" fmla="*/ 214745 h 1727200"/>
                <a:gd name="connsiteX2" fmla="*/ 5902036 w 7167418"/>
                <a:gd name="connsiteY2" fmla="*/ 270163 h 1727200"/>
                <a:gd name="connsiteX3" fmla="*/ 5541818 w 7167418"/>
                <a:gd name="connsiteY3" fmla="*/ 214745 h 1727200"/>
                <a:gd name="connsiteX4" fmla="*/ 6982691 w 7167418"/>
                <a:gd name="connsiteY4" fmla="*/ 1558636 h 1727200"/>
                <a:gd name="connsiteX5" fmla="*/ 6650181 w 7167418"/>
                <a:gd name="connsiteY5" fmla="*/ 1226126 h 1727200"/>
                <a:gd name="connsiteX6" fmla="*/ 6691745 w 7167418"/>
                <a:gd name="connsiteY6" fmla="*/ 1253836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7418" h="1727200">
                  <a:moveTo>
                    <a:pt x="0" y="1115290"/>
                  </a:moveTo>
                  <a:cubicBezTo>
                    <a:pt x="228599" y="735445"/>
                    <a:pt x="457199" y="355600"/>
                    <a:pt x="1440872" y="214745"/>
                  </a:cubicBezTo>
                  <a:cubicBezTo>
                    <a:pt x="2424545" y="73890"/>
                    <a:pt x="5218545" y="270163"/>
                    <a:pt x="5902036" y="270163"/>
                  </a:cubicBezTo>
                  <a:cubicBezTo>
                    <a:pt x="6585527" y="270163"/>
                    <a:pt x="5361709" y="0"/>
                    <a:pt x="5541818" y="214745"/>
                  </a:cubicBezTo>
                  <a:cubicBezTo>
                    <a:pt x="5721927" y="429490"/>
                    <a:pt x="6797964" y="1390073"/>
                    <a:pt x="6982691" y="1558636"/>
                  </a:cubicBezTo>
                  <a:cubicBezTo>
                    <a:pt x="7167418" y="1727200"/>
                    <a:pt x="6698672" y="1276926"/>
                    <a:pt x="6650181" y="1226126"/>
                  </a:cubicBezTo>
                  <a:cubicBezTo>
                    <a:pt x="6601690" y="1175326"/>
                    <a:pt x="6646717" y="1214581"/>
                    <a:pt x="6691745" y="1253836"/>
                  </a:cubicBezTo>
                </a:path>
              </a:pathLst>
            </a:custGeom>
            <a:ln w="38100">
              <a:solidFill>
                <a:srgbClr val="3415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39552" y="3068960"/>
              <a:ext cx="7776864" cy="2304256"/>
              <a:chOff x="539552" y="3068960"/>
              <a:chExt cx="7488832" cy="2304256"/>
            </a:xfrm>
          </p:grpSpPr>
          <p:sp>
            <p:nvSpPr>
              <p:cNvPr id="7" name="Двойная волна 6"/>
              <p:cNvSpPr/>
              <p:nvPr/>
            </p:nvSpPr>
            <p:spPr>
              <a:xfrm>
                <a:off x="539552" y="3068960"/>
                <a:ext cx="7488832" cy="2304256"/>
              </a:xfrm>
              <a:prstGeom prst="doubleWave">
                <a:avLst>
                  <a:gd name="adj1" fmla="val 6250"/>
                  <a:gd name="adj2" fmla="val -157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03737" y="3645024"/>
                <a:ext cx="47525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6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МОЛОДЕЦ!</a:t>
                </a:r>
                <a:endParaRPr lang="ru-RU" sz="6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pic>
        <p:nvPicPr>
          <p:cNvPr id="1026" name="Picture 2" descr="клипарт ГИФ бабоч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40760" cy="2021901"/>
          </a:xfrm>
          <a:prstGeom prst="rect">
            <a:avLst/>
          </a:prstGeom>
          <a:noFill/>
        </p:spPr>
      </p:pic>
      <p:sp>
        <p:nvSpPr>
          <p:cNvPr id="11" name="16-конечная звезда 10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95736" y="476672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Ресурсы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Бабочки          </a:t>
            </a:r>
            <a:r>
              <a:rPr lang="en-US" sz="2800" dirty="0" smtClean="0">
                <a:hlinkClick r:id="rId2"/>
              </a:rPr>
              <a:t>http://blogs.privet.ru/community/my_butterfly/tags/70684</a:t>
            </a:r>
            <a:endParaRPr lang="ru-RU" sz="2800" dirty="0" smtClean="0"/>
          </a:p>
          <a:p>
            <a:r>
              <a:rPr lang="ru-RU" sz="2800" dirty="0" smtClean="0"/>
              <a:t>Девочка   с сачком  </a:t>
            </a:r>
            <a:r>
              <a:rPr lang="en-US" sz="2800" dirty="0" smtClean="0">
                <a:hlinkClick r:id="rId3"/>
              </a:rPr>
              <a:t>http://lh5.ggpht.com/cKrlJKX04KHSGCnqFZRLFvQt1dlTJnJwODXBC0FkiFux4nbTP0SwPrBP93BcFNtxmohXFA=s85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Фон                </a:t>
            </a:r>
            <a:r>
              <a:rPr lang="en-US" sz="2800" dirty="0" smtClean="0">
                <a:hlinkClick r:id="rId4"/>
              </a:rPr>
              <a:t>http://assorti.3dn.ru/_ph/5/900320822.jpg</a:t>
            </a:r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5" name="16-конечная звезда 4">
            <a:hlinkClick r:id="" action="ppaction://hlinkshowjump?jump=endshow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476250"/>
            <a:ext cx="2414588" cy="2432050"/>
            <a:chOff x="285750" y="3662363"/>
            <a:chExt cx="2414042" cy="2430933"/>
          </a:xfrm>
        </p:grpSpPr>
        <p:pic>
          <p:nvPicPr>
            <p:cNvPr id="5133" name="Picture 11" descr="C:\Users\home\Desktop\0b195237eaea0d05d2fb6b97a9bcf61a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3662363"/>
              <a:ext cx="2414042" cy="243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Box 9"/>
            <p:cNvSpPr txBox="1">
              <a:spLocks noChangeArrowheads="1"/>
            </p:cNvSpPr>
            <p:nvPr/>
          </p:nvSpPr>
          <p:spPr bwMode="auto">
            <a:xfrm>
              <a:off x="1473374" y="4022403"/>
              <a:ext cx="966931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dirty="0" err="1">
                  <a:latin typeface="Calibri" pitchFamily="34" charset="0"/>
                </a:rPr>
                <a:t>ш</a:t>
              </a:r>
              <a:endParaRPr lang="ru-RU" sz="8000" b="1" dirty="0">
                <a:latin typeface="Calibri" pitchFamily="34" charset="0"/>
              </a:endParaRP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7019925" y="1989138"/>
            <a:ext cx="1841500" cy="1466850"/>
            <a:chOff x="4644008" y="3717032"/>
            <a:chExt cx="1841127" cy="1467455"/>
          </a:xfrm>
        </p:grpSpPr>
        <p:pic>
          <p:nvPicPr>
            <p:cNvPr id="5131" name="Picture 8" descr="C:\Users\home\Desktop\0_5694c_5e5f4be3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717032"/>
              <a:ext cx="1841127" cy="143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Box 11"/>
            <p:cNvSpPr txBox="1">
              <a:spLocks noChangeArrowheads="1"/>
            </p:cNvSpPr>
            <p:nvPr/>
          </p:nvSpPr>
          <p:spPr bwMode="auto">
            <a:xfrm>
              <a:off x="5148064" y="3861048"/>
              <a:ext cx="103425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i="1" dirty="0">
                  <a:solidFill>
                    <a:schemeClr val="bg1"/>
                  </a:solidFill>
                  <a:latin typeface="Calibri" pitchFamily="34" charset="0"/>
                </a:rPr>
                <a:t>ж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1"/>
                </a:solidFill>
              </a:rPr>
              <a:t>  но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40875" y="620713"/>
            <a:ext cx="8210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i="1" dirty="0">
                <a:latin typeface="Calibri" pitchFamily="34" charset="0"/>
              </a:rPr>
              <a:t>ж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2132856"/>
            <a:ext cx="295232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6-конечная звезда 17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23728" y="1772816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ножи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7415808" y="0"/>
            <a:ext cx="1728192" cy="1584176"/>
            <a:chOff x="10116616" y="2780928"/>
            <a:chExt cx="1728192" cy="1584176"/>
          </a:xfrm>
        </p:grpSpPr>
        <p:sp>
          <p:nvSpPr>
            <p:cNvPr id="29" name="7-конечная звезда 28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7 0.03773 C -0.04652 0.03403 0.02188 -0.03403 0.08924 0.02847 C 0.19202 0.12245 0.20504 0.21991 0.3323 0.23542 C 0.41094 0.24653 0.52674 0.21018 0.57917 0.25555 C 0.69827 0.35555 0.67882 0.47361 0.63837 0.56389 C 0.58455 0.69329 0.3783 0.6743 0.1823 0.53287 C -0.01527 0.3875 -0.11284 0.12222 -0.05607 0.03773 Z " pathEditMode="relative" rAng="1865507" ptsTypes="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01 0.10417 C 0.05608 0.26945 -0.03159 0.41505 -0.14896 0.42801 C -0.22777 0.43681 -0.29861 0.38796 -0.34392 0.30903 C -0.34444 0.30926 -0.34427 0.30486 -0.34479 0.30463 C -0.36146 0.27593 -0.38784 0.26273 -0.41562 0.26435 C -0.44045 0.26713 -0.46059 0.28704 -0.475 0.31065 C -0.49757 0.34815 -0.53333 0.3757 -0.57048 0.3787 C -0.65121 0.38727 -0.72222 0.30301 -0.72916 0.19144 C -0.73576 0.07593 -0.67691 -0.0213 -0.596 -0.03194 C -0.55902 -0.03634 -0.52031 -0.01667 -0.49323 0.01458 C -0.47656 0.03426 -0.45434 0.04421 -0.42951 0.04144 C -0.40156 0.03889 -0.37795 0.01829 -0.36371 -0.0088 C -0.36423 -0.0081 -0.36406 -0.01366 -0.36458 -0.01273 C -0.32916 -0.10486 -0.26406 -0.16829 -0.1868 -0.17778 C -0.06927 -0.18981 0.03559 -0.06713 0.04601 0.10417 C 0.04532 0.10347 0.04601 0.10417 0.04532 0.10347 Z " pathEditMode="relative" rAng="5117753" ptsTypes="fffff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-0.15949 C -0.16666 -0.15347 -0.16875 -0.14699 -0.17309 -0.1412 C -0.17743 -0.12917 -0.1875 -0.11759 -0.19722 -0.11296 C -0.20521 -0.10255 -0.21337 -0.09444 -0.22291 -0.0868 C -0.22604 -0.08426 -0.22864 -0.08032 -0.23212 -0.0787 C -0.23889 -0.07546 -0.2467 -0.07268 -0.2533 -0.06852 C -0.25607 -0.06667 -0.25781 -0.06343 -0.26076 -0.0625 C -0.26701 -0.06065 -0.27343 -0.06111 -0.27951 -0.06042 C -0.28715 -0.05741 -0.29462 -0.05324 -0.30156 -0.04838 C -0.30382 -0.04722 -0.30486 -0.04514 -0.30677 -0.04421 C -0.31111 -0.04213 -0.31545 -0.04236 -0.31979 -0.04028 C -0.32552 -0.03773 -0.32986 -0.03264 -0.33559 -0.03009 C -0.34201 -0.02685 -0.34878 -0.02639 -0.35538 -0.02407 C -0.36284 -0.02153 -0.37014 -0.01991 -0.37743 -0.01805 C -0.38402 -0.01643 -0.39757 -0.01412 -0.39757 -0.01389 C -0.40451 -0.01088 -0.40712 -0.00926 -0.41441 -0.00787 C -0.4217 -0.00625 -0.43646 -0.00393 -0.43646 -0.0037 C -0.4585 0.00625 -0.48472 0.0081 -0.50764 0.01019 C -0.51632 0.01389 -0.52482 0.01482 -0.53368 0.0162 C -0.55451 0.02593 -0.59357 0.02199 -0.60781 0.02245 C -0.67673 0.03009 -0.64739 0.02755 -0.79097 0.02245 C -0.79566 0.02222 -0.80156 0.01019 -0.80156 0.01042 " pathEditMode="relative" rAng="0" ptsTypes="ffffffffffffffffff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53298 -0.074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476250"/>
            <a:ext cx="2414588" cy="2432050"/>
            <a:chOff x="285750" y="3662363"/>
            <a:chExt cx="2414042" cy="2430933"/>
          </a:xfrm>
        </p:grpSpPr>
        <p:pic>
          <p:nvPicPr>
            <p:cNvPr id="6157" name="Picture 11" descr="C:\Users\home\Desktop\0b195237eaea0d05d2fb6b97a9bcf61a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3662363"/>
              <a:ext cx="2414042" cy="243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TextBox 9"/>
            <p:cNvSpPr txBox="1">
              <a:spLocks noChangeArrowheads="1"/>
            </p:cNvSpPr>
            <p:nvPr/>
          </p:nvSpPr>
          <p:spPr bwMode="auto">
            <a:xfrm>
              <a:off x="1473374" y="4022403"/>
              <a:ext cx="58381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>
                  <a:latin typeface="Calibri" pitchFamily="34" charset="0"/>
                </a:rPr>
                <a:t>т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7019925" y="1989138"/>
            <a:ext cx="1841500" cy="1466850"/>
            <a:chOff x="4644008" y="3717032"/>
            <a:chExt cx="1841127" cy="1467455"/>
          </a:xfrm>
        </p:grpSpPr>
        <p:pic>
          <p:nvPicPr>
            <p:cNvPr id="6155" name="Picture 8" descr="C:\Users\home\Desktop\0_5694c_5e5f4be3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717032"/>
              <a:ext cx="1841127" cy="143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TextBox 11"/>
            <p:cNvSpPr txBox="1">
              <a:spLocks noChangeArrowheads="1"/>
            </p:cNvSpPr>
            <p:nvPr/>
          </p:nvSpPr>
          <p:spPr bwMode="auto">
            <a:xfrm>
              <a:off x="5148064" y="3861048"/>
              <a:ext cx="73449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i="1">
                  <a:solidFill>
                    <a:schemeClr val="bg1"/>
                  </a:solidFill>
                  <a:latin typeface="Calibri" pitchFamily="34" charset="0"/>
                </a:rPr>
                <a:t>д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1"/>
                </a:solidFill>
              </a:rPr>
              <a:t>  </a:t>
            </a:r>
            <a:r>
              <a:rPr lang="ru-RU" sz="6600" b="1" i="1" dirty="0" err="1">
                <a:solidFill>
                  <a:schemeClr val="tx1"/>
                </a:solidFill>
              </a:rPr>
              <a:t>са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40875" y="620713"/>
            <a:ext cx="63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д</a:t>
            </a:r>
          </a:p>
        </p:txBody>
      </p:sp>
      <p:sp>
        <p:nvSpPr>
          <p:cNvPr id="17" name="16-конечная звезда 16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76872"/>
            <a:ext cx="295232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/>
          <p:nvPr/>
        </p:nvGrpSpPr>
        <p:grpSpPr>
          <a:xfrm>
            <a:off x="7415808" y="0"/>
            <a:ext cx="1728192" cy="1584176"/>
            <a:chOff x="10116616" y="2780928"/>
            <a:chExt cx="1728192" cy="1584176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2123728" y="1484784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1"/>
                </a:solidFill>
              </a:rPr>
              <a:t>  </a:t>
            </a:r>
            <a:r>
              <a:rPr lang="ru-RU" sz="6600" b="1" i="1" dirty="0" smtClean="0">
                <a:solidFill>
                  <a:schemeClr val="tx1"/>
                </a:solidFill>
              </a:rPr>
              <a:t>сады</a:t>
            </a:r>
            <a:endParaRPr lang="ru-RU" sz="6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278 C 0.01303 -0.00093 0.08143 -0.06898 0.14879 -0.00648 C 0.25157 0.0875 0.26459 0.18495 0.39184 0.20046 C 0.47066 0.2118 0.58629 0.17523 0.63872 0.2206 C 0.75799 0.32083 0.73837 0.43889 0.69792 0.52893 C 0.6441 0.65856 0.43785 0.63958 0.24184 0.49815 C 0.04428 0.35255 -0.05329 0.08727 0.00348 0.00278 Z " pathEditMode="relative" rAng="1865507" ptsTypes="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0.02014 C 0.07969 0.18542 -0.00781 0.33102 -0.12517 0.34398 C -0.20399 0.35278 -0.27482 0.30394 -0.32014 0.225 C -0.32066 0.22523 -0.32048 0.22083 -0.321 0.2206 C -0.33767 0.1919 -0.36406 0.1787 -0.39184 0.18032 C -0.41666 0.1831 -0.4368 0.20301 -0.45121 0.22662 C -0.47378 0.26412 -0.50955 0.29167 -0.5467 0.29468 C -0.62743 0.30324 -0.69843 0.21898 -0.70538 0.10741 C -0.71198 -0.0081 -0.65312 -0.10532 -0.57222 -0.11597 C -0.53524 -0.12037 -0.49652 -0.10069 -0.46944 -0.06944 C -0.45277 -0.04977 -0.43055 -0.03981 -0.40573 -0.04259 C -0.37777 -0.04514 -0.35416 -0.06574 -0.33993 -0.09282 C -0.34045 -0.0919 -0.34027 -0.09768 -0.3408 -0.09653 C -0.30538 -0.18889 -0.24027 -0.25231 -0.16302 -0.2618 C -0.04548 -0.27384 0.05938 -0.15116 0.06979 0.02014 C 0.0691 0.01945 0.06979 0.02014 0.0691 0.01945 Z " pathEditMode="relative" rAng="5117753" ptsTypes="fffff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5 0.09259 C -0.05712 0.09005 -0.05955 0.08773 -0.06475 0.08542 C -0.06979 0.08079 -0.08177 0.07616 -0.09323 0.07431 C -0.10295 0.07037 -0.1125 0.06713 -0.12396 0.06435 C -0.1276 0.0632 -0.13055 0.06181 -0.13472 0.06111 C -0.14271 0.05995 -0.15208 0.0588 -0.15972 0.05718 C -0.16302 0.05648 -0.16527 0.05509 -0.16875 0.05486 C -0.17604 0.05417 -0.18368 0.05417 -0.1908 0.05394 C -0.19982 0.05278 -0.20885 0.05116 -0.21718 0.04931 C -0.21962 0.04884 -0.221 0.04815 -0.22309 0.04769 C -0.2283 0.04699 -0.2335 0.04699 -0.23871 0.0463 C -0.24548 0.04514 -0.25069 0.04329 -0.25729 0.04213 C -0.26475 0.04097 -0.27291 0.04074 -0.28073 0.03982 C -0.28958 0.03889 -0.29843 0.0382 -0.30694 0.0375 C -0.31475 0.03704 -0.3309 0.03611 -0.3309 0.03588 C -0.33906 0.03472 -0.34201 0.03426 -0.35052 0.03357 C -0.35937 0.03287 -0.37691 0.03218 -0.37691 0.03195 C -0.40312 0.02801 -0.43402 0.02732 -0.46128 0.02662 C -0.47135 0.02523 -0.48142 0.02477 -0.49184 0.02431 C -0.51666 0.02037 -0.56302 0.02199 -0.57968 0.02176 C -0.66163 0.01898 -0.62691 0.01991 -0.79687 0.02176 C -0.80243 0.02199 -0.80937 0.02662 -0.80937 0.02662 " pathEditMode="relative" rAng="0" ptsTypes="ffffffffffffffffff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53108 -0.0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tx1"/>
                </a:solidFill>
              </a:rPr>
              <a:t>арбу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72675" y="1268413"/>
            <a:ext cx="5445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з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7524750" y="1052513"/>
            <a:ext cx="1060450" cy="1323975"/>
            <a:chOff x="5888038" y="1772816"/>
            <a:chExt cx="1060226" cy="1323439"/>
          </a:xfrm>
        </p:grpSpPr>
        <p:pic>
          <p:nvPicPr>
            <p:cNvPr id="7179" name="Picture 2" descr="C:\Users\home\Desktop\0_5694b_95208a67_XL.jpg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8038" y="1916832"/>
              <a:ext cx="1060226" cy="110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0" name="TextBox 10"/>
            <p:cNvSpPr txBox="1">
              <a:spLocks noChangeArrowheads="1"/>
            </p:cNvSpPr>
            <p:nvPr/>
          </p:nvSpPr>
          <p:spPr bwMode="auto">
            <a:xfrm>
              <a:off x="6228184" y="1772816"/>
              <a:ext cx="60625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i="1" dirty="0">
                  <a:solidFill>
                    <a:schemeClr val="bg1"/>
                  </a:solidFill>
                  <a:latin typeface="Calibri" pitchFamily="34" charset="0"/>
                </a:rPr>
                <a:t>с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76872"/>
            <a:ext cx="2790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6-конечная звезда 17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415808" y="188640"/>
            <a:ext cx="1728192" cy="1584176"/>
            <a:chOff x="10116616" y="2780928"/>
            <a:chExt cx="1728192" cy="1584176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51720" y="1412776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арбузы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55650" y="1628775"/>
            <a:ext cx="1476375" cy="1673225"/>
            <a:chOff x="1223963" y="1700808"/>
            <a:chExt cx="1475829" cy="1672630"/>
          </a:xfrm>
        </p:grpSpPr>
        <p:pic>
          <p:nvPicPr>
            <p:cNvPr id="7181" name="Picture 3" descr="C:\Users\home\Desktop\0_56966_a6bd4844_XL.jpg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3963" y="1988840"/>
              <a:ext cx="1475829" cy="138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TextBox 8"/>
            <p:cNvSpPr txBox="1">
              <a:spLocks noChangeArrowheads="1"/>
            </p:cNvSpPr>
            <p:nvPr/>
          </p:nvSpPr>
          <p:spPr bwMode="auto">
            <a:xfrm>
              <a:off x="1835696" y="1700808"/>
              <a:ext cx="665321" cy="144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800" b="1" i="1" dirty="0" err="1">
                  <a:latin typeface="Calibri" pitchFamily="34" charset="0"/>
                </a:rPr>
                <a:t>з</a:t>
              </a:r>
              <a:endParaRPr lang="ru-RU" sz="8800" b="1" i="1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11806 C -0.05365 0.11921 0.08854 -0.0787 0.08837 -0.07824 C 0.2125 -0.23518 0.30833 -0.25903 0.39878 -0.18565 C 0.44566 -0.14954 0.47482 -0.08704 0.48715 -0.01551 C 0.49548 0.03426 0.5158 0.07407 0.54583 0.09884 C 0.60469 0.14491 0.6816 0.12107 0.74132 0.04398 C 0.74114 0.04514 0.81111 -0.04699 0.81094 -0.04699 C 0.81111 -0.04699 0.6651 0.1507 0.66476 0.1507 C 0.54392 0.30208 0.44774 0.32593 0.35903 0.25509 C 0.31285 0.21829 0.28055 0.15463 0.26857 0.07778 C 0.25955 0.0331 0.23923 -0.00648 0.2118 -0.02917 C 0.15382 -0.07569 0.07639 -0.05116 0.01684 0.02546 C 0.01649 0.02593 -0.05313 0.11806 -0.05365 0.11921 Z " pathEditMode="relative" rAng="1853693" ptsTypes="ffffff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537 C -0.00868 -0.07639 -0.10659 -0.16458 -0.21198 -0.14583 C -0.33628 -0.1213 -0.36788 0.00602 -0.37864 0.08079 L -0.38767 0.17917 C -0.39913 0.25417 -0.43368 0.38171 -0.57361 0.40903 C -0.66337 0.42662 -0.77691 0.34051 -0.79149 0.21019 C -0.80573 0.08009 -0.71545 -0.04699 -0.62604 -0.06435 C -0.48593 -0.0919 -0.42517 0.01736 -0.39809 0.08449 L -0.36823 0.17523 C -0.34149 0.24282 -0.28385 0.35231 -0.15972 0.32778 C -0.05434 0.30718 0.01979 0.1838 0.00521 0.0537 Z " pathEditMode="relative" rAng="10300941" ptsTypes="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7 -0.20555 C 0.50156 -0.21505 0.50364 -0.22176 0.51041 -0.22778 C 0.51979 -0.24583 0.50712 -0.22407 0.51805 -0.23588 C 0.51944 -0.2375 0.51962 -0.24028 0.52101 -0.2419 C 0.52222 -0.24329 0.52413 -0.24305 0.52552 -0.24398 C 0.53507 -0.2493 0.54462 -0.2537 0.55434 -0.2581 C 0.56892 -0.25741 0.58368 -0.25856 0.59826 -0.25602 C 0.60851 -0.25417 0.60903 -0.24861 0.61493 -0.2419 C 0.61875 -0.2375 0.62639 -0.23102 0.63021 -0.22778 C 0.63715 -0.22176 0.64149 -0.21319 0.64982 -0.20972 C 0.65312 -0.20532 0.65729 -0.20208 0.66041 -0.19745 C 0.66198 -0.19514 0.66215 -0.1919 0.66354 -0.18935 C 0.66736 -0.18241 0.67205 -0.17662 0.67552 -0.16921 C 0.68212 -0.15509 0.67569 -0.16736 0.68021 -0.15301 C 0.68194 -0.14745 0.6842 -0.14213 0.68628 -0.1368 C 0.69166 -0.12222 0.69288 -0.10532 0.69826 -0.09051 C 0.69791 -0.07083 0.70764 0.01042 0.68628 0.04097 C 0.68298 0.05394 0.68732 0.03935 0.68021 0.05255 C 0.67482 0.06273 0.66788 0.08171 0.65746 0.08542 C 0.6434 0.08912 0.65347 0.08704 0.62708 0.08912 C 0.58107 0.10486 0.53107 0.09537 0.48628 0.07732 C 0.4868 0.07523 0.48767 0.07107 0.48767 0.0713 " pathEditMode="relative" rAng="0" ptsTypes="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54948 -0.164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441" y="-331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err="1">
                <a:solidFill>
                  <a:schemeClr val="tx1"/>
                </a:solidFill>
              </a:rPr>
              <a:t>горо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72675" y="1268413"/>
            <a:ext cx="63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д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76872"/>
            <a:ext cx="2790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6-конечная звезда 14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7164288" y="188640"/>
            <a:ext cx="1728192" cy="1584176"/>
            <a:chOff x="10116616" y="2780928"/>
            <a:chExt cx="1728192" cy="1584176"/>
          </a:xfrm>
        </p:grpSpPr>
        <p:sp>
          <p:nvSpPr>
            <p:cNvPr id="17" name="7-конечная звезда 16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2051720" y="1412776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города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7524750" y="1052513"/>
            <a:ext cx="1079500" cy="1244600"/>
            <a:chOff x="5888038" y="1772816"/>
            <a:chExt cx="1080363" cy="1245022"/>
          </a:xfrm>
        </p:grpSpPr>
        <p:pic>
          <p:nvPicPr>
            <p:cNvPr id="8203" name="Picture 2" descr="C:\Users\home\Desktop\0_5694b_95208a67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8038" y="1916832"/>
              <a:ext cx="1060226" cy="110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4" name="TextBox 10"/>
            <p:cNvSpPr txBox="1">
              <a:spLocks noChangeArrowheads="1"/>
            </p:cNvSpPr>
            <p:nvPr/>
          </p:nvSpPr>
          <p:spPr bwMode="auto">
            <a:xfrm>
              <a:off x="6104062" y="1772816"/>
              <a:ext cx="86433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 i="1" dirty="0">
                  <a:latin typeface="Calibri" pitchFamily="34" charset="0"/>
                </a:rPr>
                <a:t>т</a:t>
              </a:r>
            </a:p>
          </p:txBody>
        </p:sp>
      </p:grp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55650" y="1916113"/>
            <a:ext cx="1476375" cy="1385887"/>
            <a:chOff x="1223963" y="1988840"/>
            <a:chExt cx="1475829" cy="1384598"/>
          </a:xfrm>
        </p:grpSpPr>
        <p:pic>
          <p:nvPicPr>
            <p:cNvPr id="8205" name="Picture 3" descr="C:\Users\home\Desktop\0_56966_a6bd4844_XL.jpg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3963" y="1988840"/>
              <a:ext cx="1475829" cy="138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TextBox 8"/>
            <p:cNvSpPr txBox="1">
              <a:spLocks noChangeArrowheads="1"/>
            </p:cNvSpPr>
            <p:nvPr/>
          </p:nvSpPr>
          <p:spPr bwMode="auto">
            <a:xfrm>
              <a:off x="1800027" y="2060848"/>
              <a:ext cx="63831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 i="1">
                  <a:solidFill>
                    <a:schemeClr val="bg1"/>
                  </a:solidFill>
                  <a:latin typeface="Calibri" pitchFamily="34" charset="0"/>
                </a:rPr>
                <a:t>д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11713 C -0.0559 0.11829 0.08628 -0.07963 0.08611 -0.07917 C 0.21007 -0.23588 0.30607 -0.25995 0.39653 -0.18634 C 0.44323 -0.15046 0.47239 -0.08773 0.48489 -0.01643 C 0.49305 0.03333 0.51337 0.07315 0.5434 0.09792 C 0.60226 0.14398 0.67934 0.12014 0.73889 0.04329 C 0.73889 0.04421 0.80868 -0.04792 0.80851 -0.04792 C 0.80868 -0.04792 0.66267 0.15 0.66232 0.14977 C 0.54149 0.30116 0.44548 0.325 0.35677 0.25417 C 0.31059 0.21736 0.27812 0.1537 0.26632 0.07685 C 0.25729 0.03218 0.2368 -0.00718 0.20955 -0.03032 C 0.15156 -0.07662 0.07413 -0.05208 0.01441 0.02454 C 0.01423 0.025 -0.05538 0.11713 -0.0559 0.11829 Z " pathEditMode="relative" rAng="1853693" ptsTypes="ffffff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537 C -0.00868 -0.07639 -0.10659 -0.16458 -0.21198 -0.14583 C -0.33628 -0.1213 -0.36788 0.00602 -0.37864 0.08079 L -0.38767 0.17917 C -0.39913 0.25417 -0.43368 0.38171 -0.57361 0.40903 C -0.66337 0.42662 -0.77691 0.34051 -0.79149 0.21019 C -0.80573 0.08009 -0.71545 -0.04699 -0.62604 -0.06435 C -0.48593 -0.0919 -0.42517 0.01736 -0.39809 0.08449 L -0.36823 0.17523 C -0.34149 0.24282 -0.28385 0.35231 -0.15972 0.32778 C -0.05434 0.30718 0.01979 0.1838 0.00521 0.0537 Z " pathEditMode="relative" rAng="10300941" ptsTypes="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67 -0.24722 C 0.51736 -0.25671 0.51944 -0.26342 0.52621 -0.26944 C 0.53559 -0.2875 0.52291 -0.26574 0.53385 -0.27754 C 0.53524 -0.27916 0.53541 -0.28194 0.5368 -0.28356 C 0.53802 -0.28495 0.53993 -0.28472 0.54132 -0.28564 C 0.55087 -0.29097 0.56041 -0.29537 0.57014 -0.29976 C 0.58472 -0.29907 0.59948 -0.30023 0.61406 -0.29768 C 0.6243 -0.29583 0.62482 -0.29027 0.63073 -0.28356 C 0.63455 -0.27916 0.64219 -0.27268 0.64601 -0.26944 C 0.65295 -0.26342 0.65729 -0.25486 0.66562 -0.25138 C 0.66892 -0.24699 0.67309 -0.24375 0.67621 -0.23912 C 0.67778 -0.23703 0.67795 -0.23356 0.67934 -0.23125 C 0.68316 -0.22407 0.68785 -0.21828 0.69132 -0.21088 C 0.69791 -0.19676 0.69149 -0.20902 0.69601 -0.19467 C 0.69774 -0.18912 0.7 -0.18379 0.70208 -0.17847 C 0.70746 -0.16388 0.70868 -0.14745 0.71406 -0.1324 C 0.71371 -0.1125 0.72344 -0.03101 0.70208 -0.00069 C 0.69878 0.01181 0.70312 -0.00208 0.69601 0.01065 C 0.69062 0.02084 0.68368 0.03982 0.67326 0.04329 C 0.6592 0.04723 0.66927 0.04491 0.64288 0.04699 C 0.59687 0.0632 0.54687 0.05324 0.50208 0.03519 C 0.5026 0.03311 0.50347 0.02894 0.50347 0.02917 " pathEditMode="relative" rAng="0" ptsTypes="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54948 -0.1648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476250"/>
            <a:ext cx="2414588" cy="2432050"/>
            <a:chOff x="285750" y="3662363"/>
            <a:chExt cx="2414042" cy="2430933"/>
          </a:xfrm>
        </p:grpSpPr>
        <p:pic>
          <p:nvPicPr>
            <p:cNvPr id="4109" name="Picture 11" descr="C:\Users\home\Desktop\0b195237eaea0d05d2fb6b97a9bcf61a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3662363"/>
              <a:ext cx="2414042" cy="243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Box 9"/>
            <p:cNvSpPr txBox="1">
              <a:spLocks noChangeArrowheads="1"/>
            </p:cNvSpPr>
            <p:nvPr/>
          </p:nvSpPr>
          <p:spPr bwMode="auto">
            <a:xfrm>
              <a:off x="1473374" y="4022403"/>
              <a:ext cx="62228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>
                  <a:latin typeface="Calibri" pitchFamily="34" charset="0"/>
                </a:rPr>
                <a:t>з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7019925" y="1989138"/>
            <a:ext cx="1841500" cy="1466850"/>
            <a:chOff x="4644008" y="3717032"/>
            <a:chExt cx="1841127" cy="1467455"/>
          </a:xfrm>
        </p:grpSpPr>
        <p:pic>
          <p:nvPicPr>
            <p:cNvPr id="4107" name="Picture 8" descr="C:\Users\home\Desktop\0_5694c_5e5f4be3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717032"/>
              <a:ext cx="1841127" cy="143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8" name="TextBox 11"/>
            <p:cNvSpPr txBox="1">
              <a:spLocks noChangeArrowheads="1"/>
            </p:cNvSpPr>
            <p:nvPr/>
          </p:nvSpPr>
          <p:spPr bwMode="auto">
            <a:xfrm>
              <a:off x="5148064" y="3861048"/>
              <a:ext cx="60625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i="1">
                  <a:solidFill>
                    <a:schemeClr val="bg1"/>
                  </a:solidFill>
                  <a:latin typeface="Calibri" pitchFamily="34" charset="0"/>
                </a:rPr>
                <a:t>с</a:t>
              </a:r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err="1">
                <a:solidFill>
                  <a:schemeClr val="tx1"/>
                </a:solidFill>
              </a:rPr>
              <a:t>моро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40875" y="620713"/>
            <a:ext cx="5445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 dirty="0" err="1">
                <a:latin typeface="Calibri" pitchFamily="34" charset="0"/>
              </a:rPr>
              <a:t>з</a:t>
            </a:r>
            <a:endParaRPr lang="ru-RU" sz="6600" b="1" i="1" dirty="0">
              <a:latin typeface="Calibr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2276872"/>
            <a:ext cx="295232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6-конечная звезда 17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236296" y="260648"/>
            <a:ext cx="1728192" cy="1584176"/>
            <a:chOff x="10116616" y="2780928"/>
            <a:chExt cx="1728192" cy="1584176"/>
          </a:xfrm>
        </p:grpSpPr>
        <p:sp>
          <p:nvSpPr>
            <p:cNvPr id="15" name="7-конечная звезда 14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2051720" y="1484784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морозы</a:t>
            </a:r>
            <a:endParaRPr lang="ru-RU" sz="6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278 C 0.01303 -0.00093 0.08143 -0.06898 0.14879 -0.00648 C 0.25157 0.0875 0.26459 0.18495 0.39184 0.20046 C 0.47066 0.2118 0.58629 0.17523 0.63872 0.2206 C 0.75799 0.32083 0.73837 0.43889 0.69792 0.52893 C 0.6441 0.65856 0.43785 0.63958 0.24184 0.49815 C 0.04428 0.35255 -0.05329 0.08727 0.00348 0.00278 Z " pathEditMode="relative" rAng="1865507" ptsTypes="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1007 0.16528 -0.07761 0.31088 -0.19497 0.32385 C -0.27379 0.33264 -0.34462 0.2838 -0.38993 0.20486 C -0.39045 0.2051 -0.39028 0.2007 -0.3908 0.20047 C -0.40747 0.17176 -0.43386 0.15857 -0.46163 0.16019 C -0.48646 0.16297 -0.5066 0.18287 -0.52101 0.20648 C -0.54358 0.24398 -0.57934 0.27153 -0.6165 0.27454 C -0.69722 0.28311 -0.76823 0.19885 -0.77518 0.08727 C -0.78177 -0.02824 -0.72292 -0.12546 -0.64202 -0.13611 C -0.60504 -0.14051 -0.56632 -0.12083 -0.53924 -0.08958 C -0.52257 -0.0699 -0.50035 -0.05995 -0.47552 -0.06273 C -0.44757 -0.06527 -0.42396 -0.08588 -0.40972 -0.11296 C -0.41025 -0.11227 -0.41007 -0.11782 -0.41059 -0.11689 C -0.37518 -0.20902 -0.31007 -0.27245 -0.23282 -0.28194 C -0.11528 -0.29398 -0.01042 -0.17129 2.77778E-6 -3.33333E-6 C -0.0007 -0.00069 2.77778E-6 -3.33333E-6 -0.0007 -0.00069 Z " pathEditMode="relative" rAng="5117753" ptsTypes="fffff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52 -0.18796 C -0.08923 -0.19421 -0.09375 -0.19097 -0.08281 -0.19607 C -0.08125 -0.19676 -0.07829 -0.19815 -0.07829 -0.19792 C -0.06666 -0.19745 -0.05503 -0.19792 -0.04357 -0.19607 C -0.03784 -0.19514 -0.03038 -0.1875 -0.02534 -0.1838 C -0.00138 -0.16551 -0.0401 -0.19653 -0.01163 -0.17593 C 0.004 -0.16482 -0.0092 -0.16968 0.00504 -0.16574 C 0.01077 -0.15764 0.00487 -0.16458 0.01563 -0.15764 C 0.02396 -0.15208 0.02761 -0.14607 0.03681 -0.14352 C 0.03837 -0.14144 0.04167 -0.14028 0.04132 -0.1375 C 0.0408 -0.13449 0.0349 -0.13634 0.03525 -0.13333 C 0.03577 -0.1287 0.04028 -0.12685 0.04289 -0.12338 C 0.05 -0.11389 0.04462 -0.11991 0.05348 -0.11111 C 0.0573 -0.10255 0.06181 -0.09398 0.06719 -0.08704 C 0.06997 -0.07431 0.07691 -0.06528 0.0823 -0.05463 C 0.08386 -0.05162 0.08386 -0.04769 0.08525 -0.04445 C 0.09237 -0.02824 0.08421 -0.05579 0.09132 -0.03449 C 0.10018 -0.00787 0.09966 0.0206 0.10504 0.04838 C 0.104 0.12685 0.11841 0.15741 0.08073 0.2 C 0.07309 0.20856 0.06806 0.21551 0.05799 0.21805 C 0.04792 0.22731 0.03507 0.22986 0.02309 0.23218 C 0.01042 0.23148 -0.00347 0.23611 -0.01475 0.22824 C -0.02204 0.22315 -0.02986 0.21852 -0.0375 0.21412 C -0.04045 0.2125 -0.04392 0.21227 -0.04652 0.20995 C -0.05156 0.20555 -0.05868 0.20185 -0.06475 0.20185 " pathEditMode="relative" rAng="0" ptsTypes="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2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48646 -0.080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err="1">
                <a:solidFill>
                  <a:schemeClr val="tx1"/>
                </a:solidFill>
              </a:rPr>
              <a:t>огоро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148263" y="0"/>
            <a:ext cx="184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600" b="1" i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72675" y="1268413"/>
            <a:ext cx="63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д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55650" y="1916113"/>
            <a:ext cx="1476375" cy="1385887"/>
            <a:chOff x="1223963" y="1988840"/>
            <a:chExt cx="1475829" cy="1384598"/>
          </a:xfrm>
        </p:grpSpPr>
        <p:pic>
          <p:nvPicPr>
            <p:cNvPr id="9230" name="Picture 3" descr="C:\Users\home\Desktop\0_56966_a6bd4844_XL.jpg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1988840"/>
              <a:ext cx="1475829" cy="138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TextBox 8"/>
            <p:cNvSpPr txBox="1">
              <a:spLocks noChangeArrowheads="1"/>
            </p:cNvSpPr>
            <p:nvPr/>
          </p:nvSpPr>
          <p:spPr bwMode="auto">
            <a:xfrm>
              <a:off x="1656011" y="2060848"/>
              <a:ext cx="864339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 i="1">
                  <a:solidFill>
                    <a:schemeClr val="bg1"/>
                  </a:solidFill>
                  <a:latin typeface="Calibri" pitchFamily="34" charset="0"/>
                </a:rPr>
                <a:t>т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7524750" y="1196975"/>
            <a:ext cx="1060450" cy="1108075"/>
            <a:chOff x="5888038" y="1916832"/>
            <a:chExt cx="1060226" cy="1107996"/>
          </a:xfrm>
        </p:grpSpPr>
        <p:pic>
          <p:nvPicPr>
            <p:cNvPr id="9228" name="Picture 2" descr="C:\Users\home\Desktop\0_5694b_95208a67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8038" y="1916832"/>
              <a:ext cx="1060226" cy="110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Box 10"/>
            <p:cNvSpPr txBox="1">
              <a:spLocks noChangeArrowheads="1"/>
            </p:cNvSpPr>
            <p:nvPr/>
          </p:nvSpPr>
          <p:spPr bwMode="auto">
            <a:xfrm>
              <a:off x="6104062" y="1916832"/>
              <a:ext cx="63831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 i="1">
                  <a:latin typeface="Calibri" pitchFamily="34" charset="0"/>
                </a:rPr>
                <a:t>д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76872"/>
            <a:ext cx="2790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6-конечная звезда 15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64288" y="0"/>
            <a:ext cx="1728192" cy="1584176"/>
            <a:chOff x="10116616" y="2780928"/>
            <a:chExt cx="1728192" cy="1584176"/>
          </a:xfrm>
        </p:grpSpPr>
        <p:sp>
          <p:nvSpPr>
            <p:cNvPr id="18" name="7-конечная звезда 17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2123728" y="1412776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огороды</a:t>
            </a:r>
            <a:endParaRPr lang="ru-RU" sz="6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11806 C -0.05365 0.11921 0.08854 -0.0787 0.08837 -0.07824 C 0.2125 -0.23518 0.30833 -0.25903 0.39878 -0.18565 C 0.44566 -0.14954 0.47482 -0.08704 0.48715 -0.01551 C 0.49548 0.03426 0.5158 0.07407 0.54583 0.09884 C 0.60469 0.14491 0.6816 0.12107 0.74132 0.04398 C 0.74114 0.04514 0.81111 -0.04699 0.81094 -0.04699 C 0.81111 -0.04699 0.6651 0.1507 0.66476 0.1507 C 0.54392 0.30208 0.44774 0.32593 0.35903 0.25509 C 0.31285 0.21829 0.28055 0.15463 0.26857 0.07778 C 0.25955 0.0331 0.23923 -0.00648 0.2118 -0.02917 C 0.15382 -0.07569 0.07639 -0.05116 0.01684 0.02546 C 0.01649 0.02593 -0.05313 0.11806 -0.05365 0.11921 Z " pathEditMode="relative" rAng="1853693" ptsTypes="ffffff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1372 -0.13032 -0.11164 -0.21852 -0.21719 -0.19954 C -0.34132 -0.17523 -0.37309 -0.04792 -0.38368 0.02685 L -0.39271 0.12523 C -0.40417 0.20023 -0.43872 0.32778 -0.57865 0.35509 C -0.66841 0.37245 -0.78195 0.28657 -0.79653 0.15625 C -0.81077 0.02616 -0.72049 -0.10093 -0.63108 -0.11829 C -0.49098 -0.14583 -0.43021 -0.03657 -0.40313 0.03056 L -0.37327 0.1213 C -0.34653 0.18889 -0.28907 0.29838 -0.16476 0.27361 C -0.05938 0.25324 0.01475 0.12986 4.16667E-6 3.7037E-7 Z " pathEditMode="relative" rAng="10300941" ptsTypes="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26 -0.15439 C 0.46788 -0.13935 0.46111 -0.11851 0.44844 -0.10787 C 0.4474 -0.10578 0.4467 -0.10347 0.44514 -0.10185 C 0.44375 -0.1 0.44167 -0.09953 0.44028 -0.09768 C 0.43924 -0.09606 0.43993 -0.09328 0.43889 -0.09166 C 0.4375 -0.08981 0.43542 -0.08935 0.43386 -0.08773 C 0.425 -0.07824 0.41684 -0.06875 0.40677 -0.06134 C 0.38559 -0.01736 0.34983 0.0051 0.31841 0.03565 C 0.31129 0.0426 0.30556 0.05394 0.29775 0.05973 C 0.27952 0.07315 0.29584 0.0544 0.28004 0.06991 C 0.26667 0.08334 0.25538 0.09607 0.2382 0.10232 C 0.22934 0.10903 0.22118 0.11181 0.21111 0.11436 C 0.20348 0.12084 0.19566 0.12084 0.18698 0.12454 C 0.17275 0.1301 0.15712 0.13241 0.14219 0.13449 C 0.13212 0.13774 0.12205 0.13936 0.11163 0.14074 C 0.09514 0.14561 0.07743 0.14838 0.06042 0.1507 C 0.05 0.15394 0.04115 0.16088 0.0316 0.1669 C 0.025 0.17107 0.01736 0.17176 0.01059 0.175 C -0.00087 0.18056 -0.00625 0.18542 -0.01979 0.18912 C -0.0283 0.19121 -0.0368 0.19514 -0.04548 0.19723 C -0.05225 0.19908 -0.06632 0.20116 -0.06632 0.20139 C -0.07812 0.20741 -0.08819 0.20787 -0.10139 0.20926 C -0.11649 0.2132 -0.11337 0.2132 -0.13663 0.20926 C -0.14722 0.20741 -0.15573 0.19491 -0.1658 0.19121 C -0.17152 0.18357 -0.17708 0.18102 -0.18489 0.17894 C -0.18593 0.17755 -0.18715 0.17616 -0.18819 0.175 C -0.18958 0.17338 -0.19496 0.17084 -0.19305 0.17084 C -0.18854 0.17084 -0.18316 0.17107 -0.18003 0.175 C -0.17743 0.17848 -0.18767 0.17362 -0.19114 0.17292 C -0.19982 0.17107 -0.2085 0.16852 -0.21701 0.1669 C -0.22257 0.16436 -0.22708 0.16389 -0.23125 0.1588 C -0.23368 0.15579 -0.23923 0.1507 -0.23923 0.15093 " pathEditMode="relative" rAng="0" ptsTypes="ffffffffffffffffffffffffffff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1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53108 -0.164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10"/>
          <p:cNvGrpSpPr>
            <a:grpSpLocks/>
          </p:cNvGrpSpPr>
          <p:nvPr/>
        </p:nvGrpSpPr>
        <p:grpSpPr bwMode="auto">
          <a:xfrm>
            <a:off x="0" y="476250"/>
            <a:ext cx="2414588" cy="2432050"/>
            <a:chOff x="285750" y="3662363"/>
            <a:chExt cx="2414042" cy="2430933"/>
          </a:xfrm>
        </p:grpSpPr>
        <p:pic>
          <p:nvPicPr>
            <p:cNvPr id="7" name="Picture 11" descr="C:\Users\home\Desktop\0b195237eaea0d05d2fb6b97a9bcf61a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3662363"/>
              <a:ext cx="2414042" cy="2430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1473374" y="4022403"/>
              <a:ext cx="73129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dirty="0">
                  <a:latin typeface="Calibri" pitchFamily="34" charset="0"/>
                </a:rPr>
                <a:t>б</a:t>
              </a:r>
            </a:p>
          </p:txBody>
        </p:sp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7019925" y="1989139"/>
            <a:ext cx="1841500" cy="1467395"/>
            <a:chOff x="4644008" y="3717032"/>
            <a:chExt cx="1841127" cy="1468000"/>
          </a:xfrm>
        </p:grpSpPr>
        <p:pic>
          <p:nvPicPr>
            <p:cNvPr id="10" name="Picture 8" descr="C:\Users\home\Desktop\0_5694c_5e5f4be3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3717032"/>
              <a:ext cx="1841127" cy="143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5148064" y="3861047"/>
              <a:ext cx="732745" cy="1323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i="1" dirty="0">
                  <a:solidFill>
                    <a:schemeClr val="bg1"/>
                  </a:solidFill>
                  <a:latin typeface="Calibri" pitchFamily="34" charset="0"/>
                </a:rPr>
                <a:t>п</a:t>
              </a: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771800" y="260648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стол</a:t>
            </a:r>
            <a:endParaRPr lang="ru-RU" sz="6600" b="1" i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260632" y="692696"/>
            <a:ext cx="63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 dirty="0">
                <a:latin typeface="Calibri" pitchFamily="34" charset="0"/>
              </a:rPr>
              <a:t>б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76872"/>
            <a:ext cx="295232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6-конечная звезда 15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236296" y="260648"/>
            <a:ext cx="1728192" cy="1584176"/>
            <a:chOff x="10116616" y="2780928"/>
            <a:chExt cx="1728192" cy="1584176"/>
          </a:xfrm>
        </p:grpSpPr>
        <p:sp>
          <p:nvSpPr>
            <p:cNvPr id="17" name="7-конечная звезда 16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2843808" y="1484784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столбы</a:t>
            </a:r>
            <a:endParaRPr lang="ru-RU" sz="6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0278 C 0.01303 -0.00093 0.08143 -0.06898 0.14879 -0.00648 C 0.25157 0.0875 0.26459 0.18495 0.39184 0.20046 C 0.47066 0.2118 0.58629 0.17523 0.63872 0.2206 C 0.75799 0.32083 0.73837 0.43889 0.69792 0.52893 C 0.6441 0.65856 0.43785 0.63958 0.24184 0.49815 C 0.04428 0.35255 -0.05329 0.08727 0.00348 0.00278 Z " pathEditMode="relative" rAng="1865507" ptsTypes="fffffff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16 C 0.0092 0.16435 -0.07882 0.30995 -0.19618 0.32292 C -0.275 0.33171 -0.34583 0.28287 -0.39114 0.20394 C -0.39166 0.20417 -0.39149 0.19954 -0.39201 0.19954 C -0.40885 0.17083 -0.43507 0.15764 -0.46284 0.15926 C -0.48767 0.16204 -0.50798 0.18195 -0.52222 0.20556 C -0.54479 0.24306 -0.58055 0.2706 -0.61771 0.27338 C -0.69861 0.28218 -0.76944 0.19792 -0.77639 0.08634 C -0.78316 -0.02917 -0.72413 -0.12639 -0.64323 -0.13727 C -0.60625 -0.14143 -0.56753 -0.12176 -0.54062 -0.09051 C -0.52378 -0.07106 -0.50156 -0.06088 -0.47673 -0.06366 C -0.44878 -0.0662 -0.42517 -0.0868 -0.41093 -0.11389 C -0.41146 -0.11366 -0.41128 -0.11875 -0.4118 -0.11829 C -0.37639 -0.21018 -0.31128 -0.27338 -0.23402 -0.28287 C -0.11649 -0.29491 -0.01163 -0.17222 -0.00121 -0.00116 C -0.00191 -0.00162 -0.00121 -0.00116 -0.00191 -0.00162 Z " pathEditMode="relative" rAng="5117753" ptsTypes="ffffffffffffffff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1 -0.20903 C -0.09722 -0.21528 -0.10173 -0.21204 -0.09079 -0.21713 C -0.08923 -0.21782 -0.08628 -0.21921 -0.08628 -0.21898 C -0.07465 -0.21852 -0.06302 -0.21898 -0.05156 -0.21713 C -0.04583 -0.2162 -0.03836 -0.20857 -0.03333 -0.20486 C -0.00937 -0.18657 -0.04809 -0.21759 -0.01961 -0.19699 C -0.00399 -0.18588 -0.01718 -0.19074 -0.00295 -0.18681 C 0.00278 -0.1787 -0.00312 -0.18565 0.00764 -0.1787 C 0.01598 -0.17315 0.01962 -0.16713 0.02882 -0.16458 C 0.03039 -0.1625 0.03369 -0.16134 0.03334 -0.15857 C 0.03282 -0.15556 0.02691 -0.15741 0.02726 -0.1544 C 0.02778 -0.14977 0.0323 -0.14792 0.0349 -0.14445 C 0.04202 -0.13495 0.03664 -0.14097 0.04549 -0.13218 C 0.04931 -0.12361 0.05382 -0.11505 0.05921 -0.1081 C 0.06198 -0.09537 0.06893 -0.08634 0.07431 -0.0757 C 0.07587 -0.07269 0.07587 -0.06875 0.07726 -0.06551 C 0.08438 -0.04931 0.07622 -0.07685 0.08334 -0.05556 C 0.09219 -0.02894 0.09167 -0.00046 0.09705 0.02731 C 0.09601 0.10579 0.11042 0.13634 0.07275 0.17893 C 0.06511 0.1875 0.06007 0.19444 0.05 0.19699 C 0.03994 0.20625 0.02709 0.2088 0.01511 0.21111 C 0.00244 0.21042 -0.01145 0.21505 -0.02274 0.20694 C -0.03003 0.20208 -0.03784 0.19745 -0.04548 0.19305 C -0.04843 0.19143 -0.05191 0.1912 -0.05451 0.18889 C -0.05954 0.18449 -0.06666 0.18079 -0.07274 0.18079 " pathEditMode="relative" rAng="0" ptsTypes="ffffffffffffffffffffffff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2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4993 -0.070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441" cy="68583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051720" y="188640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err="1">
                <a:solidFill>
                  <a:schemeClr val="tx1"/>
                </a:solidFill>
              </a:rPr>
              <a:t>носоро</a:t>
            </a:r>
            <a:r>
              <a:rPr lang="ru-RU" sz="66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5148263" y="0"/>
            <a:ext cx="184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600" b="1" i="1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72675" y="1268413"/>
            <a:ext cx="539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 dirty="0">
                <a:latin typeface="Calibri" pitchFamily="34" charset="0"/>
              </a:rPr>
              <a:t>г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755650" y="1916113"/>
            <a:ext cx="1476375" cy="1385887"/>
            <a:chOff x="1223963" y="1988840"/>
            <a:chExt cx="1475829" cy="1384598"/>
          </a:xfrm>
        </p:grpSpPr>
        <p:pic>
          <p:nvPicPr>
            <p:cNvPr id="10254" name="Picture 3" descr="C:\Users\home\Desktop\0_56966_a6bd4844_XL.jpg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963" y="1988840"/>
              <a:ext cx="1475829" cy="138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Box 8"/>
            <p:cNvSpPr txBox="1">
              <a:spLocks noChangeArrowheads="1"/>
            </p:cNvSpPr>
            <p:nvPr/>
          </p:nvSpPr>
          <p:spPr bwMode="auto">
            <a:xfrm>
              <a:off x="1656011" y="2060848"/>
              <a:ext cx="60305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 i="1">
                  <a:solidFill>
                    <a:schemeClr val="bg1"/>
                  </a:solidFill>
                  <a:latin typeface="Calibri" pitchFamily="34" charset="0"/>
                </a:rPr>
                <a:t>к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7524750" y="1196975"/>
            <a:ext cx="1060450" cy="1108075"/>
            <a:chOff x="5888038" y="1916832"/>
            <a:chExt cx="1060226" cy="1107996"/>
          </a:xfrm>
        </p:grpSpPr>
        <p:pic>
          <p:nvPicPr>
            <p:cNvPr id="10252" name="Picture 2" descr="C:\Users\home\Desktop\0_5694b_95208a67_XL.jp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8038" y="1916832"/>
              <a:ext cx="1060226" cy="110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6104062" y="1916832"/>
              <a:ext cx="540533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 i="1">
                  <a:latin typeface="Calibri" pitchFamily="34" charset="0"/>
                </a:rPr>
                <a:t>г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76872"/>
            <a:ext cx="2790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6-конечная звезда 15">
            <a:hlinkClick r:id="" action="ppaction://hlinkshowjump?jump=nextslide"/>
          </p:cNvPr>
          <p:cNvSpPr/>
          <p:nvPr/>
        </p:nvSpPr>
        <p:spPr>
          <a:xfrm>
            <a:off x="8316416" y="6093296"/>
            <a:ext cx="648072" cy="62068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236296" y="188640"/>
            <a:ext cx="1728192" cy="1584176"/>
            <a:chOff x="10116616" y="2780928"/>
            <a:chExt cx="1728192" cy="1584176"/>
          </a:xfrm>
        </p:grpSpPr>
        <p:sp>
          <p:nvSpPr>
            <p:cNvPr id="18" name="7-конечная звезда 17"/>
            <p:cNvSpPr/>
            <p:nvPr/>
          </p:nvSpPr>
          <p:spPr>
            <a:xfrm>
              <a:off x="10116616" y="2780928"/>
              <a:ext cx="1728192" cy="158417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0476656" y="3140968"/>
              <a:ext cx="1008112" cy="100811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76656" y="3429000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ПРОВЕРИТЬ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979712" y="1412776"/>
            <a:ext cx="4248472" cy="914400"/>
          </a:xfrm>
          <a:prstGeom prst="roundRect">
            <a:avLst>
              <a:gd name="adj" fmla="val 46141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chemeClr val="tx1"/>
                </a:solidFill>
              </a:rPr>
              <a:t>носороги </a:t>
            </a:r>
            <a:endParaRPr lang="ru-RU" sz="6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11806 C -0.05365 0.11921 0.08854 -0.0787 0.08837 -0.07824 C 0.2125 -0.23518 0.30833 -0.25903 0.39878 -0.18565 C 0.44566 -0.14954 0.47482 -0.08704 0.48715 -0.01551 C 0.49548 0.03426 0.5158 0.07407 0.54583 0.09884 C 0.60469 0.14491 0.6816 0.12107 0.74132 0.04398 C 0.74114 0.04514 0.81111 -0.04699 0.81094 -0.04699 C 0.81111 -0.04699 0.6651 0.1507 0.66476 0.1507 C 0.54392 0.30208 0.44774 0.32593 0.35903 0.25509 C 0.31285 0.21829 0.28055 0.15463 0.26857 0.07778 C 0.25955 0.0331 0.23923 -0.00648 0.2118 -0.02917 C 0.15382 -0.07569 0.07639 -0.05116 0.01684 0.02546 C 0.01649 0.02593 -0.05313 0.11806 -0.05365 0.11921 Z " pathEditMode="relative" rAng="1853693" ptsTypes="fffffffffffff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-0.01372 -0.13032 -0.11164 -0.21852 -0.21719 -0.19954 C -0.34132 -0.17523 -0.37309 -0.04792 -0.38368 0.02685 L -0.39271 0.12523 C -0.40417 0.20023 -0.43872 0.32778 -0.57865 0.35509 C -0.66841 0.37245 -0.78195 0.28657 -0.79653 0.15625 C -0.81077 0.02616 -0.72049 -0.10093 -0.63108 -0.11829 C -0.49098 -0.14583 -0.43021 -0.03657 -0.40313 0.03056 L -0.37327 0.1213 C -0.34653 0.18889 -0.28907 0.29838 -0.16476 0.27361 C -0.05938 0.25324 0.01475 0.12986 4.16667E-6 3.7037E-7 Z " pathEditMode="relative" rAng="10300941" ptsTypes="ffFffffFfff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86 -0.14375 C 0.49948 -0.1287 0.49271 -0.10787 0.48004 -0.09722 C 0.479 -0.09513 0.4783 -0.09282 0.47674 -0.0912 C 0.47535 -0.08935 0.47327 -0.08888 0.47188 -0.08703 C 0.47084 -0.08541 0.47153 -0.08263 0.47049 -0.08101 C 0.4691 -0.07916 0.46702 -0.0787 0.46545 -0.07708 C 0.4566 -0.06759 0.44844 -0.0581 0.43837 -0.05069 C 0.41719 -0.00671 0.38143 0.01574 0.35 0.0463 C 0.34288 0.05324 0.33716 0.06459 0.32934 0.07037 C 0.31111 0.0838 0.32743 0.06505 0.31163 0.08056 C 0.29827 0.09399 0.28698 0.10672 0.26979 0.11297 C 0.26094 0.11968 0.25278 0.12246 0.24271 0.125 C 0.23507 0.13149 0.22726 0.13149 0.21858 0.13519 C 0.20434 0.14074 0.18872 0.14306 0.17379 0.14514 C 0.16372 0.14838 0.15365 0.15 0.14323 0.15139 C 0.12674 0.15625 0.10903 0.15903 0.09202 0.16135 C 0.0816 0.16459 0.07275 0.17153 0.0632 0.17755 C 0.0566 0.18172 0.04896 0.18241 0.04219 0.18565 C 0.03073 0.19121 0.02535 0.19607 0.01181 0.19977 C 0.0033 0.20186 -0.00521 0.20579 -0.01389 0.20787 C -0.02066 0.20973 -0.03472 0.21181 -0.03472 0.21204 C -0.04652 0.21806 -0.05659 0.21852 -0.06979 0.21991 C -0.08489 0.22385 -0.08177 0.22385 -0.10503 0.21991 C -0.11562 0.21806 -0.12413 0.20556 -0.1342 0.20186 C -0.13993 0.19422 -0.14548 0.19167 -0.1533 0.18959 C -0.15434 0.1882 -0.15555 0.18681 -0.15659 0.18565 C -0.15798 0.18403 -0.16337 0.18149 -0.16146 0.18149 C -0.15694 0.18149 -0.15156 0.18172 -0.14843 0.18565 C -0.14583 0.18912 -0.15607 0.18426 -0.15955 0.18357 C -0.16823 0.18172 -0.17691 0.17917 -0.18541 0.17755 C -0.19097 0.175 -0.19548 0.17454 -0.19965 0.16945 C -0.20208 0.16644 -0.20764 0.16135 -0.20764 0.16158 " pathEditMode="relative" rAng="0" ptsTypes="ffffffffffffffffffffffffffff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1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4941 -0.175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80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2013-07-29T19:51:18Z</dcterms:created>
  <dcterms:modified xsi:type="dcterms:W3CDTF">2013-07-30T20:40:23Z</dcterms:modified>
</cp:coreProperties>
</file>