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C2CE09-2E50-4C28-BC72-119E28FBF921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F382C6-2959-4296-8D9C-C7E508C8BDF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Творческий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Сказки пишем сами</a:t>
            </a:r>
            <a:endParaRPr lang="ru-RU" sz="6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над проектом.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4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сказок учащимися.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Сентябрь-ноябрь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Сказки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учащимися рисунков к своим сказкам.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Иллюстрации к сказкам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Обработка текстов сказок на компьютере.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Октябрь-ноябрь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Тексты сказок, набранные на компьютере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Обработка рисунков к сказкам на компьютере.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ноябрь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Электронный вариант иллюстраций к сказкам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книги «Сказки пишем сами» в программе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Microsoft Office Publisher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Электронный вариант книги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Печать и тиражирование книги на цветном принтере.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Печатный вариант книги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89280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Презентация и распространение книги.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Декабрь-январь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Открытое мероприятие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проекта лаборатории№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проекта лаборатории№2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проекта лаборатории№3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</a:t>
            </a:r>
            <a:r>
              <a:rPr lang="ru-RU" dirty="0" err="1" smtClean="0"/>
              <a:t>реннинг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удивительно хороша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жизнь!</a:t>
            </a:r>
          </a:p>
          <a:p>
            <a:r>
              <a:rPr lang="ru-RU" dirty="0" smtClean="0"/>
              <a:t>Как мозаика состоит она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из разноцветных</a:t>
            </a:r>
          </a:p>
          <a:p>
            <a:r>
              <a:rPr lang="ru-RU" dirty="0" smtClean="0"/>
              <a:t>Кусочков впечатлений,</a:t>
            </a:r>
          </a:p>
          <a:p>
            <a:r>
              <a:rPr lang="ru-RU" dirty="0" smtClean="0"/>
              <a:t>Порою мимолётных,</a:t>
            </a:r>
          </a:p>
          <a:p>
            <a:r>
              <a:rPr lang="ru-RU" dirty="0" smtClean="0"/>
              <a:t>Но тем не менее, глубоко</a:t>
            </a:r>
          </a:p>
          <a:p>
            <a:r>
              <a:rPr lang="ru-RU" dirty="0" smtClean="0"/>
              <a:t>Западающих в душу.</a:t>
            </a:r>
          </a:p>
          <a:p>
            <a:r>
              <a:rPr lang="ru-RU" dirty="0" smtClean="0"/>
              <a:t>Умели бы видеть глаза и сердце…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</a:t>
            </a:r>
            <a:r>
              <a:rPr lang="ru-RU" dirty="0" err="1" smtClean="0"/>
              <a:t>К.Дитмар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b="1" dirty="0" smtClean="0"/>
              <a:t>Шесть шляп мышления</a:t>
            </a:r>
            <a:endParaRPr lang="ru-RU" sz="1400" dirty="0" smtClean="0"/>
          </a:p>
          <a:p>
            <a:r>
              <a:rPr lang="ru-RU" sz="1400" b="1" u="sng" dirty="0" smtClean="0"/>
              <a:t>Красная Шляпа.</a:t>
            </a:r>
            <a:r>
              <a:rPr lang="ru-RU" sz="1400" b="1" dirty="0" smtClean="0"/>
              <a:t> Эмоции. Интуиция, чувства и предчувствия. Не требуется давать обоснование чувствам. Какие у меня по этому поводу возникают чувства?</a:t>
            </a:r>
            <a:endParaRPr lang="ru-RU" sz="1400" dirty="0" smtClean="0"/>
          </a:p>
          <a:p>
            <a:r>
              <a:rPr lang="en-US" sz="1400" b="1" dirty="0" smtClean="0"/>
              <a:t> </a:t>
            </a:r>
            <a:endParaRPr lang="ru-RU" sz="1400" dirty="0" smtClean="0"/>
          </a:p>
          <a:p>
            <a:r>
              <a:rPr lang="ru-RU" sz="1400" b="1" u="sng" dirty="0" smtClean="0"/>
              <a:t>Желтая Шляпа</a:t>
            </a:r>
            <a:r>
              <a:rPr lang="ru-RU" sz="1400" b="1" dirty="0" smtClean="0"/>
              <a:t>. Преимущества. Почему это стоит сделать? Каковы преимущества? Почему это можно сделать? Почему это сработает? 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u="sng" dirty="0" smtClean="0"/>
              <a:t>Черная Шляпа</a:t>
            </a:r>
            <a:r>
              <a:rPr lang="ru-RU" sz="1400" b="1" dirty="0" smtClean="0"/>
              <a:t>. Осторожность. Суждение. Оценка. Правда ли это? Сработает ли это? В чем недостатки? Что здесь неправильно? 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u="sng" dirty="0" smtClean="0"/>
              <a:t>Зеленая Шляпа</a:t>
            </a:r>
            <a:r>
              <a:rPr lang="ru-RU" sz="1400" b="1" dirty="0" smtClean="0"/>
              <a:t>. Творчество. Различные идеи. Новые идеи. Предложения. Каковы некоторые из возможных решений и действий? Каковы альтернативы? 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u="sng" dirty="0" smtClean="0"/>
              <a:t>Белая Шляпа</a:t>
            </a:r>
            <a:r>
              <a:rPr lang="ru-RU" sz="1400" b="1" dirty="0" smtClean="0"/>
              <a:t>. Информация. Вопросы. Какой мы обладаем информацией? Какая нам нужна информация? 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u="sng" dirty="0" smtClean="0"/>
              <a:t>Синяя Шляпа.</a:t>
            </a:r>
            <a:r>
              <a:rPr lang="ru-RU" sz="1400" b="1" dirty="0" smtClean="0"/>
              <a:t> Организация мышления. Мышление о мышлении. Чего мы достигли? Что нужно сделать дальше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Настроен ли, друг мой на Чудо?</a:t>
            </a:r>
          </a:p>
          <a:p>
            <a:r>
              <a:rPr lang="ru-RU" dirty="0" smtClean="0"/>
              <a:t>Оно окружает нас повсюду!</a:t>
            </a:r>
          </a:p>
          <a:p>
            <a:r>
              <a:rPr lang="ru-RU" dirty="0" smtClean="0"/>
              <a:t>Его не разъять, не измерить-</a:t>
            </a:r>
          </a:p>
          <a:p>
            <a:r>
              <a:rPr lang="ru-RU" dirty="0" smtClean="0"/>
              <a:t>В него нужно только верить!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210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Творческий проект</vt:lpstr>
      <vt:lpstr>План работы над проектом.</vt:lpstr>
      <vt:lpstr>Слайд 3</vt:lpstr>
      <vt:lpstr>Защита проекта лаборатории№1</vt:lpstr>
      <vt:lpstr>Защита проекта лаборатории№2</vt:lpstr>
      <vt:lpstr>Защита проекта лаборатории№3</vt:lpstr>
      <vt:lpstr>Треннинг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Наталья</dc:creator>
  <cp:lastModifiedBy>Наталья</cp:lastModifiedBy>
  <cp:revision>4</cp:revision>
  <dcterms:created xsi:type="dcterms:W3CDTF">2012-12-02T14:51:57Z</dcterms:created>
  <dcterms:modified xsi:type="dcterms:W3CDTF">2012-12-02T15:30:10Z</dcterms:modified>
</cp:coreProperties>
</file>