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7" r:id="rId2"/>
    <p:sldId id="261" r:id="rId3"/>
    <p:sldId id="275" r:id="rId4"/>
    <p:sldId id="265" r:id="rId5"/>
    <p:sldId id="266" r:id="rId6"/>
    <p:sldId id="272" r:id="rId7"/>
    <p:sldId id="262" r:id="rId8"/>
    <p:sldId id="273" r:id="rId9"/>
    <p:sldId id="267" r:id="rId10"/>
    <p:sldId id="264" r:id="rId11"/>
    <p:sldId id="274" r:id="rId12"/>
    <p:sldId id="263" r:id="rId13"/>
    <p:sldId id="268" r:id="rId14"/>
    <p:sldId id="278" r:id="rId15"/>
    <p:sldId id="279" r:id="rId16"/>
    <p:sldId id="276" r:id="rId17"/>
    <p:sldId id="269" r:id="rId18"/>
    <p:sldId id="270" r:id="rId19"/>
    <p:sldId id="271" r:id="rId20"/>
    <p:sldId id="280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38" d="100"/>
          <a:sy n="38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BD93C-CA13-4D13-9D66-871401C1472B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6C05C-6422-4A4E-8089-8425DDA5E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C05C-6422-4A4E-8089-8425DDA5EB1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7A1E41-3E89-4EE2-83FF-BA5687958AA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3AE34AA-4E27-4673-A31C-1D6198BA6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1E41-3E89-4EE2-83FF-BA5687958AA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34AA-4E27-4673-A31C-1D6198BA6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1E41-3E89-4EE2-83FF-BA5687958AA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34AA-4E27-4673-A31C-1D6198BA6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7A1E41-3E89-4EE2-83FF-BA5687958AA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34AA-4E27-4673-A31C-1D6198BA6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7A1E41-3E89-4EE2-83FF-BA5687958AA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3AE34AA-4E27-4673-A31C-1D6198BA6A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7A1E41-3E89-4EE2-83FF-BA5687958AA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AE34AA-4E27-4673-A31C-1D6198BA6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7A1E41-3E89-4EE2-83FF-BA5687958AA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3AE34AA-4E27-4673-A31C-1D6198BA6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1E41-3E89-4EE2-83FF-BA5687958AA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34AA-4E27-4673-A31C-1D6198BA6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7A1E41-3E89-4EE2-83FF-BA5687958AA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AE34AA-4E27-4673-A31C-1D6198BA6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7A1E41-3E89-4EE2-83FF-BA5687958AA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3AE34AA-4E27-4673-A31C-1D6198BA6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7A1E41-3E89-4EE2-83FF-BA5687958AA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3AE34AA-4E27-4673-A31C-1D6198BA6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7A1E41-3E89-4EE2-83FF-BA5687958AA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3AE34AA-4E27-4673-A31C-1D6198BA6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ulobl.ucoz.ru/index/0-14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14290"/>
            <a:ext cx="8062912" cy="2357454"/>
          </a:xfrm>
        </p:spPr>
        <p:txBody>
          <a:bodyPr>
            <a:noAutofit/>
          </a:bodyPr>
          <a:lstStyle/>
          <a:p>
            <a:r>
              <a:rPr lang="ru-RU" sz="2000" dirty="0" smtClean="0"/>
              <a:t> МОУ Байдулинская  средняя образовательная школа                                       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МО«Тереньгульский район» Ульяновская область.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Компьютерная презентация  на тему: «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Достопримечательности родного края. Бездонный колодец»</a:t>
            </a:r>
            <a:b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000372"/>
            <a:ext cx="4960150" cy="1002508"/>
          </a:xfrm>
        </p:spPr>
        <p:txBody>
          <a:bodyPr>
            <a:prstTxWarp prst="textPlain">
              <a:avLst/>
            </a:prstTxWarp>
            <a:normAutofit fontScale="4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Выполнила: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Савельева Елена, 11 класс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Руководитель: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Кочеткова Наталия Анатольевна,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учитель английского языка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F:\карта ульян об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86190"/>
            <a:ext cx="3339774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Местный лесхоз устроил у колодца купель, лесенки с перильцами к ручью спустил.</a:t>
            </a:r>
          </a:p>
          <a:p>
            <a:endParaRPr lang="ru-RU" dirty="0"/>
          </a:p>
        </p:txBody>
      </p:sp>
      <p:pic>
        <p:nvPicPr>
          <p:cNvPr id="3074" name="Рисунок 5" descr="http://www.mpr73.ru/public/images/reporting/34/tmb_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000324"/>
            <a:ext cx="3857676" cy="385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/>
              <a:t>Молвинский</a:t>
            </a:r>
            <a:r>
              <a:rPr lang="ru-RU" dirty="0" smtClean="0"/>
              <a:t> батюшка часовенку освятил.</a:t>
            </a:r>
          </a:p>
          <a:p>
            <a:endParaRPr lang="ru-RU" dirty="0"/>
          </a:p>
        </p:txBody>
      </p:sp>
      <p:pic>
        <p:nvPicPr>
          <p:cNvPr id="4" name="Picture 9" descr="F:\04_0.jpg"/>
          <p:cNvPicPr>
            <a:picLocks noChangeAspect="1" noChangeArrowheads="1"/>
          </p:cNvPicPr>
          <p:nvPr/>
        </p:nvPicPr>
        <p:blipFill>
          <a:blip r:embed="rId2" cstate="print"/>
          <a:srcRect l="80335" t="33302" r="-210" b="29180"/>
          <a:stretch>
            <a:fillRect/>
          </a:stretch>
        </p:blipFill>
        <p:spPr bwMode="auto">
          <a:xfrm>
            <a:off x="6858016" y="2571744"/>
            <a:ext cx="1785950" cy="2537929"/>
          </a:xfrm>
          <a:prstGeom prst="rect">
            <a:avLst/>
          </a:prstGeom>
          <a:noFill/>
        </p:spPr>
      </p:pic>
      <p:pic>
        <p:nvPicPr>
          <p:cNvPr id="5" name="Picture 7" descr="F:\крещ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3071834" cy="2500330"/>
          </a:xfrm>
          <a:prstGeom prst="rect">
            <a:avLst/>
          </a:prstGeom>
          <a:noFill/>
        </p:spPr>
      </p:pic>
      <p:pic>
        <p:nvPicPr>
          <p:cNvPr id="6" name="Рисунок 5" descr="F:\Бездонный1.jpg"/>
          <p:cNvPicPr/>
          <p:nvPr/>
        </p:nvPicPr>
        <p:blipFill>
          <a:blip r:embed="rId4" cstate="print"/>
          <a:srcRect l="2748" t="14016" r="58894" b="24983"/>
          <a:stretch>
            <a:fillRect/>
          </a:stretch>
        </p:blipFill>
        <p:spPr bwMode="auto">
          <a:xfrm>
            <a:off x="3643306" y="3000372"/>
            <a:ext cx="2946778" cy="334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Но большинство людей посещают Бездонный колодец из-за его чудодейственной воды. И вкусна она, и целебна. </a:t>
            </a:r>
          </a:p>
        </p:txBody>
      </p:sp>
      <p:pic>
        <p:nvPicPr>
          <p:cNvPr id="1026" name="Рисунок 1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86124"/>
            <a:ext cx="2497145" cy="33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Бездонный1.jpg"/>
          <p:cNvPicPr/>
          <p:nvPr/>
        </p:nvPicPr>
        <p:blipFill>
          <a:blip r:embed="rId3" cstate="print"/>
          <a:srcRect l="45323" t="15513" r="12077" b="6444"/>
          <a:stretch>
            <a:fillRect/>
          </a:stretch>
        </p:blipFill>
        <p:spPr bwMode="auto">
          <a:xfrm>
            <a:off x="5857884" y="2928934"/>
            <a:ext cx="276568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15328" cy="106129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Эта купель построена была ранее.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1" descr="zz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86124"/>
            <a:ext cx="3357586" cy="259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pr73.ru/public/images/reporting/34/tmb_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928934"/>
            <a:ext cx="3335347" cy="333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Теперь эта купель выглядит так!!!!</a:t>
            </a:r>
            <a:endParaRPr lang="ru-RU" sz="3200" dirty="0"/>
          </a:p>
        </p:txBody>
      </p:sp>
      <p:pic>
        <p:nvPicPr>
          <p:cNvPr id="8" name="Picture 2" descr="F:\Бездо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Мужская купель.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0"/>
            <a:r>
              <a:rPr lang="ru-RU" dirty="0" smtClean="0"/>
              <a:t>Женская купель. </a:t>
            </a:r>
          </a:p>
          <a:p>
            <a:endParaRPr lang="en-US" dirty="0" smtClean="0"/>
          </a:p>
        </p:txBody>
      </p:sp>
      <p:pic>
        <p:nvPicPr>
          <p:cNvPr id="4" name="Picture 2" descr="K:\бездн\P119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714752"/>
            <a:ext cx="3661818" cy="2746363"/>
          </a:xfrm>
          <a:prstGeom prst="rect">
            <a:avLst/>
          </a:prstGeom>
          <a:noFill/>
        </p:spPr>
      </p:pic>
      <p:pic>
        <p:nvPicPr>
          <p:cNvPr id="5" name="Picture 3" descr="K:\бездн\P119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3357554" cy="2518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Бездонный колодец- мощный родник. «Вода  в нём серебряная,- говорят местные жители».</a:t>
            </a:r>
            <a:endParaRPr lang="ru-RU" sz="3200" dirty="0"/>
          </a:p>
        </p:txBody>
      </p:sp>
      <p:pic>
        <p:nvPicPr>
          <p:cNvPr id="4" name="Содержимое 3" descr="C:\Documents and Settings\Ильин\Мои документы\Кочеткова\DSC0007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 Теперь здесь людно. На </a:t>
            </a:r>
            <a:br>
              <a:rPr lang="ru-RU" sz="3100" dirty="0" smtClean="0"/>
            </a:br>
            <a:r>
              <a:rPr lang="ru-RU" sz="3100" dirty="0" smtClean="0"/>
              <a:t> крещение, на Духов день </a:t>
            </a:r>
            <a:br>
              <a:rPr lang="ru-RU" sz="3100" dirty="0" smtClean="0"/>
            </a:br>
            <a:r>
              <a:rPr lang="ru-RU" sz="3100" dirty="0" smtClean="0"/>
              <a:t> приезжают много</a:t>
            </a:r>
            <a:br>
              <a:rPr lang="ru-RU" sz="3100" dirty="0" smtClean="0"/>
            </a:br>
            <a:r>
              <a:rPr lang="ru-RU" sz="3100" dirty="0" smtClean="0"/>
              <a:t> автобусов с </a:t>
            </a:r>
            <a:r>
              <a:rPr lang="ru-RU" sz="3100" dirty="0" err="1" smtClean="0"/>
              <a:t>поломниками</a:t>
            </a:r>
            <a:r>
              <a:rPr lang="ru-RU" sz="31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K:\бездн\P1170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2997729" cy="2248297"/>
          </a:xfrm>
          <a:prstGeom prst="rect">
            <a:avLst/>
          </a:prstGeom>
          <a:noFill/>
        </p:spPr>
      </p:pic>
      <p:pic>
        <p:nvPicPr>
          <p:cNvPr id="25603" name="Picture 3" descr="K:\бездн\P1170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117" y="0"/>
            <a:ext cx="2975883" cy="3967181"/>
          </a:xfrm>
          <a:prstGeom prst="rect">
            <a:avLst/>
          </a:prstGeom>
          <a:noFill/>
        </p:spPr>
      </p:pic>
      <p:pic>
        <p:nvPicPr>
          <p:cNvPr id="6" name="Рисунок 5" descr="F:\Бездонный4.jpg"/>
          <p:cNvPicPr/>
          <p:nvPr/>
        </p:nvPicPr>
        <p:blipFill>
          <a:blip r:embed="rId4" cstate="print"/>
          <a:srcRect b="12903"/>
          <a:stretch>
            <a:fillRect/>
          </a:stretch>
        </p:blipFill>
        <p:spPr bwMode="auto">
          <a:xfrm>
            <a:off x="5429256" y="4429132"/>
            <a:ext cx="35036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ru-RU" dirty="0"/>
          </a:p>
        </p:txBody>
      </p:sp>
      <p:pic>
        <p:nvPicPr>
          <p:cNvPr id="26626" name="Picture 2" descr="K:\бездн\P1170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4191030" cy="3143272"/>
          </a:xfrm>
          <a:prstGeom prst="rect">
            <a:avLst/>
          </a:prstGeom>
          <a:noFill/>
        </p:spPr>
      </p:pic>
      <p:pic>
        <p:nvPicPr>
          <p:cNvPr id="26627" name="Picture 3" descr="K:\бездн\P1170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500462" cy="466650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857232"/>
            <a:ext cx="7032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Люди научились себя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исцелять.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Если нырнуть в эту купель с верой и молитвой три раза, то болезни отступят.</a:t>
            </a:r>
            <a:endParaRPr lang="ru-RU" sz="4000" dirty="0"/>
          </a:p>
        </p:txBody>
      </p:sp>
      <p:pic>
        <p:nvPicPr>
          <p:cNvPr id="8" name="Picture 3" descr="F:\Бездонный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2500306"/>
            <a:ext cx="2952770" cy="2214578"/>
          </a:xfrm>
          <a:prstGeom prst="rect">
            <a:avLst/>
          </a:prstGeom>
          <a:noFill/>
        </p:spPr>
      </p:pic>
      <p:pic>
        <p:nvPicPr>
          <p:cNvPr id="27652" name="Picture 4" descr="K:\бездн\P119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143248"/>
            <a:ext cx="3571868" cy="2679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Немного истории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После разгрома ватаг Стеньки Разина поселились в здешних лесах удалые разбойнички. Грабили православных и прочих купчишек на большой дороге. Добро прятали неподалёку от места разбоя – у лесного ручья. А потом вдруг </a:t>
            </a:r>
          </a:p>
          <a:p>
            <a:pPr lvl="0">
              <a:buNone/>
            </a:pPr>
            <a:r>
              <a:rPr lang="ru-RU" sz="2400" dirty="0" smtClean="0"/>
              <a:t>     завязали братки.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1" descr="K:\бездн\StenkaRazin_B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071942"/>
            <a:ext cx="1736356" cy="2607141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ст. раз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786190"/>
            <a:ext cx="2169579" cy="292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Ссылки на </a:t>
            </a:r>
            <a:r>
              <a:rPr lang="ru-RU" sz="2800" dirty="0" smtClean="0"/>
              <a:t>использованные в </a:t>
            </a:r>
            <a:r>
              <a:rPr lang="ru-RU" sz="2800" smtClean="0"/>
              <a:t>данной презентации </a:t>
            </a:r>
            <a:r>
              <a:rPr lang="ru-RU" sz="2800" dirty="0" smtClean="0"/>
              <a:t>фотографии: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http://ulobl.ucoz.ru/index/0-146</a:t>
            </a:r>
            <a:endParaRPr lang="ru-RU" dirty="0" smtClean="0"/>
          </a:p>
          <a:p>
            <a:r>
              <a:rPr lang="ru-RU" dirty="0" smtClean="0"/>
              <a:t>А также использованы фотографии из личного архива Савельевой Елены и Кочетковой Наталии Анатольевны, авторов данной презентации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Algerian" pitchFamily="82" charset="0"/>
              </a:rPr>
              <a:t/>
            </a:r>
            <a:br>
              <a:rPr lang="ru-RU" sz="6000" dirty="0" smtClean="0">
                <a:latin typeface="Algerian" pitchFamily="82" charset="0"/>
              </a:rPr>
            </a:br>
            <a:r>
              <a:rPr lang="ru-RU" sz="6000" dirty="0" smtClean="0">
                <a:latin typeface="Algerian" pitchFamily="82" charset="0"/>
              </a:rPr>
              <a:t>Добро пожаловать на бездонный колодец!</a:t>
            </a:r>
            <a:br>
              <a:rPr lang="ru-RU" sz="6000" dirty="0" smtClean="0">
                <a:latin typeface="Algerian" pitchFamily="82" charset="0"/>
              </a:rPr>
            </a:br>
            <a:r>
              <a:rPr lang="en-US" sz="6000" dirty="0" smtClean="0">
                <a:latin typeface="Algerian" pitchFamily="82" charset="0"/>
              </a:rPr>
              <a:t/>
            </a:r>
            <a:br>
              <a:rPr lang="en-US" sz="6000" dirty="0" smtClean="0">
                <a:latin typeface="Algerian" pitchFamily="82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ПРОСМОТР!!!</a:t>
            </a:r>
          </a:p>
          <a:p>
            <a:pPr algn="ctr"/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Связано это, будто, с чудесным явлением в роднике иконы Иоанна Предтечи.</a:t>
            </a:r>
          </a:p>
          <a:p>
            <a:endParaRPr lang="ru-RU" dirty="0"/>
          </a:p>
        </p:txBody>
      </p:sp>
      <p:pic>
        <p:nvPicPr>
          <p:cNvPr id="6" name="Picture 4" descr="F:\64CA6ZCT6KCA5K2M76CATVB3TZCA84GKOTCAFFV6THCA8MY2TJCAQZILCGCAKTZ0DVCAZND73WCAK4WBO9CATDQ817CA0M81Y6CA8FEJ2YCAJFJUKOCAGR30W7CAZOH9D4CA8Q8CK9CAUE0F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786058"/>
            <a:ext cx="2861602" cy="3889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На том месте, где разбойничье гнездо было, сады посадили и церковь поставили. Сели Стенькины подельники на землю </a:t>
            </a:r>
          </a:p>
          <a:p>
            <a:pPr lvl="0">
              <a:buNone/>
            </a:pPr>
            <a:r>
              <a:rPr lang="ru-RU" dirty="0" smtClean="0"/>
              <a:t>     крестьянствовать. </a:t>
            </a:r>
          </a:p>
          <a:p>
            <a:endParaRPr lang="ru-RU" dirty="0"/>
          </a:p>
        </p:txBody>
      </p:sp>
      <p:pic>
        <p:nvPicPr>
          <p:cNvPr id="8" name="Picture 3" descr="C:\Documents and Settings\Администратор\Рабочий стол\0018-018-Urok-Kapitanskaja-dochka.jpg"/>
          <p:cNvPicPr>
            <a:picLocks noChangeAspect="1" noChangeArrowheads="1"/>
          </p:cNvPicPr>
          <p:nvPr/>
        </p:nvPicPr>
        <p:blipFill>
          <a:blip r:embed="rId2" cstate="print"/>
          <a:srcRect l="20469" t="3159" r="20937" b="4652"/>
          <a:stretch>
            <a:fillRect/>
          </a:stretch>
        </p:blipFill>
        <p:spPr bwMode="auto">
          <a:xfrm>
            <a:off x="6000760" y="3571876"/>
            <a:ext cx="2784850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Разбойник по имени Федька основал с.Федькино</a:t>
            </a:r>
            <a:endParaRPr lang="ru-RU" sz="36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федьки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643446"/>
            <a:ext cx="222037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Администратор\Рабочий стол\федькино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571744"/>
            <a:ext cx="2047886" cy="172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федькино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500570"/>
            <a:ext cx="2666975" cy="200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федькино 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714884"/>
            <a:ext cx="2309786" cy="173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федькино 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500306"/>
            <a:ext cx="2595538" cy="194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F:\федькино 006.JPG"/>
          <p:cNvPicPr>
            <a:picLocks noChangeAspect="1" noChangeArrowheads="1"/>
          </p:cNvPicPr>
          <p:nvPr/>
        </p:nvPicPr>
        <p:blipFill>
          <a:blip r:embed="rId8" cstate="print"/>
          <a:srcRect l="23047" r="25976" b="25000"/>
          <a:stretch>
            <a:fillRect/>
          </a:stretch>
        </p:blipFill>
        <p:spPr bwMode="auto">
          <a:xfrm>
            <a:off x="5715008" y="2500306"/>
            <a:ext cx="1812719" cy="200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/>
              <a:t>Байдулка</a:t>
            </a:r>
            <a:r>
              <a:rPr lang="ru-RU" dirty="0" smtClean="0"/>
              <a:t> основал </a:t>
            </a:r>
            <a:r>
              <a:rPr lang="ru-RU" dirty="0" err="1" smtClean="0"/>
              <a:t>Байдулино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Documents and Settings\Ильин\Мои документы\Кочеткова\рассвет 09.12.2011 г\Фото-0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9000"/>
            <a:ext cx="4206876" cy="3155157"/>
          </a:xfrm>
          <a:prstGeom prst="rect">
            <a:avLst/>
          </a:prstGeom>
          <a:noFill/>
        </p:spPr>
      </p:pic>
      <p:pic>
        <p:nvPicPr>
          <p:cNvPr id="6" name="Picture 1" descr="getImage?photoId=210511031667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36201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Бездонный колодец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Прошло какое-то время и вздумалось мужикам измерить глубину источника. Трое вожжей, как водится, связали, прицепили двухпудовую гирю и – айда мерить. Да где там: все вожжи кончились. А гиря ещё просит! Вот и назвали колодец бездонным. </a:t>
            </a:r>
          </a:p>
          <a:p>
            <a:pPr lvl="0">
              <a:buNone/>
            </a:pPr>
            <a:r>
              <a:rPr lang="ru-RU" dirty="0" smtClean="0"/>
              <a:t>     А находится</a:t>
            </a:r>
          </a:p>
          <a:p>
            <a:pPr lvl="0">
              <a:buNone/>
            </a:pPr>
            <a:r>
              <a:rPr lang="ru-RU" dirty="0" smtClean="0"/>
              <a:t>    он на реке </a:t>
            </a:r>
          </a:p>
          <a:p>
            <a:pPr lvl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Барамытка</a:t>
            </a:r>
            <a:endParaRPr lang="ru-RU" dirty="0" smtClean="0"/>
          </a:p>
          <a:p>
            <a:pPr>
              <a:buNone/>
            </a:pPr>
            <a:r>
              <a:rPr lang="ru-RU" sz="2600" dirty="0" smtClean="0"/>
              <a:t> 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8" descr="Изображение 0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56508" y="4500570"/>
            <a:ext cx="3417334" cy="2357430"/>
          </a:xfrm>
          <a:prstGeom prst="rect">
            <a:avLst/>
          </a:prstGeom>
          <a:noFill/>
          <a:ln/>
        </p:spPr>
      </p:pic>
      <p:pic>
        <p:nvPicPr>
          <p:cNvPr id="1026" name="Picture 2" descr="барамыт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7092" y="3857628"/>
            <a:ext cx="224690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 Однажды во время службы будто земля разверзлась – церковь, полная народу, стала уходить под воду! Народ успел выскочить и спастись, а батюшка так и канул. На месте храма стал бить фонтаном ключ.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F:\крещени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572008"/>
            <a:ext cx="3071834" cy="212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Место это хоть и мрачное, но почитаемое. Старики детям передали сказ об ушедшей под воду церкви. Поэтому приходят сюда </a:t>
            </a:r>
          </a:p>
          <a:p>
            <a:pPr lvl="0">
              <a:buNone/>
            </a:pPr>
            <a:r>
              <a:rPr lang="ru-RU" dirty="0" smtClean="0"/>
              <a:t>    некоторые из молодёжи </a:t>
            </a:r>
          </a:p>
          <a:p>
            <a:pPr lvl="0">
              <a:buNone/>
            </a:pPr>
            <a:r>
              <a:rPr lang="ru-RU" dirty="0" smtClean="0"/>
              <a:t>    колокольного звона </a:t>
            </a:r>
          </a:p>
          <a:p>
            <a:pPr lvl="0">
              <a:buNone/>
            </a:pPr>
            <a:r>
              <a:rPr lang="ru-RU" dirty="0" smtClean="0"/>
              <a:t>    послушать. И слышат!</a:t>
            </a:r>
          </a:p>
          <a:p>
            <a:endParaRPr lang="ru-RU" dirty="0"/>
          </a:p>
        </p:txBody>
      </p:sp>
      <p:pic>
        <p:nvPicPr>
          <p:cNvPr id="4" name="Picture 2" descr="C:\Documents and Settings\Администратор\Мои документы\часов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429000"/>
            <a:ext cx="2393173" cy="319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754</TotalTime>
  <Words>370</Words>
  <Application>Microsoft Office PowerPoint</Application>
  <PresentationFormat>Экран (4:3)</PresentationFormat>
  <Paragraphs>49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 МОУ Байдулинская  средняя образовательная школа                                                                                  МО«Тереньгульский район» Ульяновская область.  Компьютерная презентация  на тему: «Достопримечательности родного края. Бездонный колодец» </vt:lpstr>
      <vt:lpstr>Немного истории</vt:lpstr>
      <vt:lpstr>Слайд 3</vt:lpstr>
      <vt:lpstr>Слайд 4</vt:lpstr>
      <vt:lpstr>Разбойник по имени Федька основал с.Федькино</vt:lpstr>
      <vt:lpstr>Слайд 6</vt:lpstr>
      <vt:lpstr>Бездонный колодец.</vt:lpstr>
      <vt:lpstr>Слайд 8</vt:lpstr>
      <vt:lpstr>Слайд 9</vt:lpstr>
      <vt:lpstr>Слайд 10</vt:lpstr>
      <vt:lpstr>Слайд 11</vt:lpstr>
      <vt:lpstr>Слайд 12</vt:lpstr>
      <vt:lpstr>Эта купель построена была ранее.</vt:lpstr>
      <vt:lpstr>Теперь эта купель выглядит так!!!!</vt:lpstr>
      <vt:lpstr>Слайд 15</vt:lpstr>
      <vt:lpstr>Бездонный колодец- мощный родник. «Вода  в нём серебряная,- говорят местные жители».</vt:lpstr>
      <vt:lpstr>           Теперь здесь людно. На   крещение, на Духов день   приезжают много  автобусов с поломниками.  </vt:lpstr>
      <vt:lpstr>    </vt:lpstr>
      <vt:lpstr>Если нырнуть в эту купель с верой и молитвой три раза, то болезни отступят.</vt:lpstr>
      <vt:lpstr>Ссылки на использованные в данной презентации фотографии:</vt:lpstr>
      <vt:lpstr> Добро пожаловать на бездонный колодец!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Sightseeng of Terenga</dc:title>
  <dc:creator>name</dc:creator>
  <cp:lastModifiedBy>Алексей</cp:lastModifiedBy>
  <cp:revision>69</cp:revision>
  <dcterms:created xsi:type="dcterms:W3CDTF">2012-01-23T05:32:45Z</dcterms:created>
  <dcterms:modified xsi:type="dcterms:W3CDTF">2013-06-12T17:38:59Z</dcterms:modified>
</cp:coreProperties>
</file>